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86" r:id="rId5"/>
    <p:sldId id="261" r:id="rId6"/>
    <p:sldId id="262" r:id="rId7"/>
    <p:sldId id="260" r:id="rId8"/>
    <p:sldId id="263" r:id="rId9"/>
    <p:sldId id="283" r:id="rId10"/>
    <p:sldId id="280" r:id="rId11"/>
    <p:sldId id="288" r:id="rId12"/>
    <p:sldId id="289" r:id="rId13"/>
    <p:sldId id="281" r:id="rId14"/>
    <p:sldId id="274" r:id="rId15"/>
    <p:sldId id="285" r:id="rId16"/>
    <p:sldId id="273" r:id="rId17"/>
    <p:sldId id="275" r:id="rId18"/>
    <p:sldId id="276" r:id="rId19"/>
    <p:sldId id="277" r:id="rId20"/>
    <p:sldId id="270" r:id="rId21"/>
    <p:sldId id="279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fe-metiers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fe-metier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A2998-EF43-47AA-B793-4700423589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8FBB2F-C9C1-48D7-B525-C2B20CD82E5B}">
      <dgm:prSet phldrT="[Texte]"/>
      <dgm:spPr/>
      <dgm:t>
        <a:bodyPr/>
        <a:lstStyle/>
        <a:p>
          <a:r>
            <a:rPr lang="fr-FR" dirty="0"/>
            <a:t>Supports de Collectivités Locales</a:t>
          </a:r>
        </a:p>
      </dgm:t>
    </dgm:pt>
    <dgm:pt modelId="{3A45B683-6B74-4C10-885A-7E6D47FAC89B}" type="parTrans" cxnId="{46EA0FDA-E5B4-4E29-AB61-ACA43A72F285}">
      <dgm:prSet/>
      <dgm:spPr/>
      <dgm:t>
        <a:bodyPr/>
        <a:lstStyle/>
        <a:p>
          <a:endParaRPr lang="fr-FR"/>
        </a:p>
      </dgm:t>
    </dgm:pt>
    <dgm:pt modelId="{6FE80307-BF02-4AB6-B5D1-0B51BB3734C2}" type="sibTrans" cxnId="{46EA0FDA-E5B4-4E29-AB61-ACA43A72F285}">
      <dgm:prSet/>
      <dgm:spPr/>
      <dgm:t>
        <a:bodyPr/>
        <a:lstStyle/>
        <a:p>
          <a:endParaRPr lang="fr-FR"/>
        </a:p>
      </dgm:t>
    </dgm:pt>
    <dgm:pt modelId="{5A97BA8C-331B-444C-900B-EFC5FA2B477B}">
      <dgm:prSet phldrT="[Texte]"/>
      <dgm:spPr/>
      <dgm:t>
        <a:bodyPr/>
        <a:lstStyle/>
        <a:p>
          <a:r>
            <a:rPr lang="fr-FR" dirty="0"/>
            <a:t>Partenariats Radiophoniques</a:t>
          </a:r>
        </a:p>
      </dgm:t>
    </dgm:pt>
    <dgm:pt modelId="{68C0636C-7308-415C-8383-7B43A2F3E305}" type="parTrans" cxnId="{8356F341-8B3A-4134-B4C0-2F2139ADBE5C}">
      <dgm:prSet/>
      <dgm:spPr/>
      <dgm:t>
        <a:bodyPr/>
        <a:lstStyle/>
        <a:p>
          <a:endParaRPr lang="fr-FR"/>
        </a:p>
      </dgm:t>
    </dgm:pt>
    <dgm:pt modelId="{D5DB0916-9184-49B6-A34F-9FC4FF6C361C}" type="sibTrans" cxnId="{8356F341-8B3A-4134-B4C0-2F2139ADBE5C}">
      <dgm:prSet/>
      <dgm:spPr/>
      <dgm:t>
        <a:bodyPr/>
        <a:lstStyle/>
        <a:p>
          <a:endParaRPr lang="fr-FR"/>
        </a:p>
      </dgm:t>
    </dgm:pt>
    <dgm:pt modelId="{B9ACE143-1FB7-475A-8576-6C9534CAA820}">
      <dgm:prSet phldrT="[Texte]"/>
      <dgm:spPr/>
      <dgm:t>
        <a:bodyPr/>
        <a:lstStyle/>
        <a:p>
          <a:r>
            <a:rPr lang="fr-FR" dirty="0"/>
            <a:t>Supports spécifiques dédiés à l’opération</a:t>
          </a:r>
        </a:p>
      </dgm:t>
    </dgm:pt>
    <dgm:pt modelId="{2D19BFFD-B121-4F88-9C43-6D9CC91C6652}" type="parTrans" cxnId="{3D6806C2-63FD-4A61-A316-621E1990B565}">
      <dgm:prSet/>
      <dgm:spPr/>
      <dgm:t>
        <a:bodyPr/>
        <a:lstStyle/>
        <a:p>
          <a:endParaRPr lang="fr-FR"/>
        </a:p>
      </dgm:t>
    </dgm:pt>
    <dgm:pt modelId="{C3F13E6A-B08D-41DF-BF0C-E9E191B21670}" type="sibTrans" cxnId="{3D6806C2-63FD-4A61-A316-621E1990B565}">
      <dgm:prSet/>
      <dgm:spPr/>
      <dgm:t>
        <a:bodyPr/>
        <a:lstStyle/>
        <a:p>
          <a:endParaRPr lang="fr-FR"/>
        </a:p>
      </dgm:t>
    </dgm:pt>
    <dgm:pt modelId="{EF465954-B147-4CAB-A257-CC28FD0CFC0F}">
      <dgm:prSet phldrT="[Texte]"/>
      <dgm:spPr/>
      <dgm:t>
        <a:bodyPr/>
        <a:lstStyle/>
        <a:p>
          <a:r>
            <a:rPr lang="fr-FR" dirty="0"/>
            <a:t>Rubrique spéciale au sein des Flyers spécifiques au MSAP</a:t>
          </a:r>
        </a:p>
      </dgm:t>
    </dgm:pt>
    <dgm:pt modelId="{68A4A9EF-7431-4EA0-AF60-FE560D8AE2B0}" type="parTrans" cxnId="{092C0473-B5FF-4BDC-A231-F6721692A0DC}">
      <dgm:prSet/>
      <dgm:spPr/>
      <dgm:t>
        <a:bodyPr/>
        <a:lstStyle/>
        <a:p>
          <a:endParaRPr lang="fr-FR"/>
        </a:p>
      </dgm:t>
    </dgm:pt>
    <dgm:pt modelId="{CCB4C437-72C9-425C-AE35-AEE33F7CAFD2}" type="sibTrans" cxnId="{092C0473-B5FF-4BDC-A231-F6721692A0DC}">
      <dgm:prSet/>
      <dgm:spPr/>
      <dgm:t>
        <a:bodyPr/>
        <a:lstStyle/>
        <a:p>
          <a:endParaRPr lang="fr-FR"/>
        </a:p>
      </dgm:t>
    </dgm:pt>
    <dgm:pt modelId="{19E07D49-2970-403A-9401-E0C8577C9850}">
      <dgm:prSet phldrT="[Texte]"/>
      <dgm:spPr/>
      <dgm:t>
        <a:bodyPr/>
        <a:lstStyle/>
        <a:p>
          <a:r>
            <a:rPr lang="fr-FR" dirty="0"/>
            <a:t>20 mini-spots Radio VERDON « Thématiques Economiques »</a:t>
          </a:r>
        </a:p>
      </dgm:t>
    </dgm:pt>
    <dgm:pt modelId="{FDA90383-386E-461A-A172-177DB4067EF5}" type="parTrans" cxnId="{F39DF56C-70A2-46F7-8CAF-EEE4624895AC}">
      <dgm:prSet/>
      <dgm:spPr/>
      <dgm:t>
        <a:bodyPr/>
        <a:lstStyle/>
        <a:p>
          <a:endParaRPr lang="fr-FR"/>
        </a:p>
      </dgm:t>
    </dgm:pt>
    <dgm:pt modelId="{EEB7642C-3D91-454D-ADE7-1309E6341BC7}" type="sibTrans" cxnId="{F39DF56C-70A2-46F7-8CAF-EEE4624895AC}">
      <dgm:prSet/>
      <dgm:spPr/>
      <dgm:t>
        <a:bodyPr/>
        <a:lstStyle/>
        <a:p>
          <a:endParaRPr lang="fr-FR"/>
        </a:p>
      </dgm:t>
    </dgm:pt>
    <dgm:pt modelId="{2B63F1D2-0A8F-4838-989E-E4C8A2FA0CEE}">
      <dgm:prSet phldrT="[Texte]"/>
      <dgm:spPr/>
      <dgm:t>
        <a:bodyPr/>
        <a:lstStyle/>
        <a:p>
          <a:r>
            <a:rPr lang="fr-FR" dirty="0"/>
            <a:t>Flyer spécifique « Terre d’Ambition »</a:t>
          </a:r>
        </a:p>
      </dgm:t>
    </dgm:pt>
    <dgm:pt modelId="{37482459-05D3-4C0A-B12C-F8D6400D521C}" type="parTrans" cxnId="{128EA27B-6DE4-482A-A07B-212ED46E59E4}">
      <dgm:prSet/>
      <dgm:spPr/>
      <dgm:t>
        <a:bodyPr/>
        <a:lstStyle/>
        <a:p>
          <a:endParaRPr lang="fr-FR"/>
        </a:p>
      </dgm:t>
    </dgm:pt>
    <dgm:pt modelId="{D13FE7F2-D0D0-4B95-91CD-6859C3E8C1D5}" type="sibTrans" cxnId="{128EA27B-6DE4-482A-A07B-212ED46E59E4}">
      <dgm:prSet/>
      <dgm:spPr/>
      <dgm:t>
        <a:bodyPr/>
        <a:lstStyle/>
        <a:p>
          <a:endParaRPr lang="fr-FR"/>
        </a:p>
      </dgm:t>
    </dgm:pt>
    <dgm:pt modelId="{7ACF979A-AA79-4B5E-94EA-86CFA644A342}">
      <dgm:prSet phldrT="[Texte]"/>
      <dgm:spPr/>
      <dgm:t>
        <a:bodyPr/>
        <a:lstStyle/>
        <a:p>
          <a:r>
            <a:rPr lang="fr-FR" dirty="0"/>
            <a:t>Rubrique au sein des sites internet des 2 intercommunalités</a:t>
          </a:r>
        </a:p>
      </dgm:t>
    </dgm:pt>
    <dgm:pt modelId="{2F5B9B46-7CDE-4B16-A43A-821DDB8A89BF}" type="parTrans" cxnId="{29700817-7262-4A78-9EF7-D4ED66576DD3}">
      <dgm:prSet/>
      <dgm:spPr/>
      <dgm:t>
        <a:bodyPr/>
        <a:lstStyle/>
        <a:p>
          <a:endParaRPr lang="fr-FR"/>
        </a:p>
      </dgm:t>
    </dgm:pt>
    <dgm:pt modelId="{930511E5-27F1-49E3-BB96-C3ECFBAFE343}" type="sibTrans" cxnId="{29700817-7262-4A78-9EF7-D4ED66576DD3}">
      <dgm:prSet/>
      <dgm:spPr/>
      <dgm:t>
        <a:bodyPr/>
        <a:lstStyle/>
        <a:p>
          <a:endParaRPr lang="fr-FR"/>
        </a:p>
      </dgm:t>
    </dgm:pt>
    <dgm:pt modelId="{D27EAAA2-5DD4-49C0-B649-359B8690864F}">
      <dgm:prSet phldrT="[Texte]"/>
      <dgm:spPr/>
      <dgm:t>
        <a:bodyPr/>
        <a:lstStyle/>
        <a:p>
          <a:r>
            <a:rPr lang="fr-FR" dirty="0"/>
            <a:t>Affiches A3 spécifique « Terre d’Ambition »</a:t>
          </a:r>
        </a:p>
      </dgm:t>
    </dgm:pt>
    <dgm:pt modelId="{76280E1B-1DA9-4222-8514-AC3F9500CDBA}" type="parTrans" cxnId="{CF1B826C-7293-4854-8C7C-38437B3F7059}">
      <dgm:prSet/>
      <dgm:spPr/>
      <dgm:t>
        <a:bodyPr/>
        <a:lstStyle/>
        <a:p>
          <a:endParaRPr lang="fr-FR"/>
        </a:p>
      </dgm:t>
    </dgm:pt>
    <dgm:pt modelId="{8D2E9742-6CB6-4964-A684-6AA505BDB6C9}" type="sibTrans" cxnId="{CF1B826C-7293-4854-8C7C-38437B3F7059}">
      <dgm:prSet/>
      <dgm:spPr/>
      <dgm:t>
        <a:bodyPr/>
        <a:lstStyle/>
        <a:p>
          <a:endParaRPr lang="fr-FR"/>
        </a:p>
      </dgm:t>
    </dgm:pt>
    <dgm:pt modelId="{172984BF-0552-4729-9F7E-498D2E4558D7}">
      <dgm:prSet/>
      <dgm:spPr/>
      <dgm:t>
        <a:bodyPr/>
        <a:lstStyle/>
        <a:p>
          <a:r>
            <a:rPr lang="fr-FR" dirty="0"/>
            <a:t>Inauguration officielle</a:t>
          </a:r>
        </a:p>
      </dgm:t>
    </dgm:pt>
    <dgm:pt modelId="{14B9B13D-7628-4E4C-945C-442E43FF105B}" type="parTrans" cxnId="{911D53D9-971D-40B5-891A-78AA4820CD69}">
      <dgm:prSet/>
      <dgm:spPr/>
      <dgm:t>
        <a:bodyPr/>
        <a:lstStyle/>
        <a:p>
          <a:endParaRPr lang="fr-FR"/>
        </a:p>
      </dgm:t>
    </dgm:pt>
    <dgm:pt modelId="{8AFECB22-F45A-4EC2-BA59-3D0BA922D483}" type="sibTrans" cxnId="{911D53D9-971D-40B5-891A-78AA4820CD69}">
      <dgm:prSet/>
      <dgm:spPr/>
      <dgm:t>
        <a:bodyPr/>
        <a:lstStyle/>
        <a:p>
          <a:endParaRPr lang="fr-FR"/>
        </a:p>
      </dgm:t>
    </dgm:pt>
    <dgm:pt modelId="{E911C13E-996F-44EB-87E4-C587769E5D74}">
      <dgm:prSet phldrT="[Texte]"/>
      <dgm:spPr/>
      <dgm:t>
        <a:bodyPr/>
        <a:lstStyle/>
        <a:p>
          <a:r>
            <a:rPr lang="fr-FR" dirty="0"/>
            <a:t>20 mini-spots Radio Sainte Baume  « Thématiques Economiques »</a:t>
          </a:r>
        </a:p>
      </dgm:t>
    </dgm:pt>
    <dgm:pt modelId="{216F5C81-51E4-4B52-8077-FC434E53D83D}" type="parTrans" cxnId="{DAC1D11C-FCE3-4039-B26D-66DD6B6DD227}">
      <dgm:prSet/>
      <dgm:spPr/>
      <dgm:t>
        <a:bodyPr/>
        <a:lstStyle/>
        <a:p>
          <a:endParaRPr lang="fr-FR"/>
        </a:p>
      </dgm:t>
    </dgm:pt>
    <dgm:pt modelId="{4D9481C9-CC20-48FB-855D-359094C8CC43}" type="sibTrans" cxnId="{DAC1D11C-FCE3-4039-B26D-66DD6B6DD227}">
      <dgm:prSet/>
      <dgm:spPr/>
      <dgm:t>
        <a:bodyPr/>
        <a:lstStyle/>
        <a:p>
          <a:endParaRPr lang="fr-FR"/>
        </a:p>
      </dgm:t>
    </dgm:pt>
    <dgm:pt modelId="{B1488125-12FD-46E6-BBA4-F39C65430958}">
      <dgm:prSet phldrT="[Texte]"/>
      <dgm:spPr/>
      <dgm:t>
        <a:bodyPr/>
        <a:lstStyle/>
        <a:p>
          <a:r>
            <a:rPr lang="fr-FR" dirty="0"/>
            <a:t>20 mini-spots Radio METROPOLE « Thématiques Economiques »</a:t>
          </a:r>
        </a:p>
      </dgm:t>
    </dgm:pt>
    <dgm:pt modelId="{5FAFFE53-A824-4E0B-8CCC-752AFDEF6F32}" type="parTrans" cxnId="{62FB98C2-E6D5-4120-A107-DCE789FEB936}">
      <dgm:prSet/>
      <dgm:spPr/>
      <dgm:t>
        <a:bodyPr/>
        <a:lstStyle/>
        <a:p>
          <a:endParaRPr lang="fr-FR"/>
        </a:p>
      </dgm:t>
    </dgm:pt>
    <dgm:pt modelId="{B43875FD-CB31-4D3F-AD73-8FD2FEF5BCD4}" type="sibTrans" cxnId="{62FB98C2-E6D5-4120-A107-DCE789FEB936}">
      <dgm:prSet/>
      <dgm:spPr/>
      <dgm:t>
        <a:bodyPr/>
        <a:lstStyle/>
        <a:p>
          <a:endParaRPr lang="fr-FR"/>
        </a:p>
      </dgm:t>
    </dgm:pt>
    <dgm:pt modelId="{19AC6CE1-4E5D-4112-BD2E-66FAF7783740}">
      <dgm:prSet/>
      <dgm:spPr/>
      <dgm:t>
        <a:bodyPr/>
        <a:lstStyle/>
        <a:p>
          <a:r>
            <a:rPr lang="fr-FR" dirty="0"/>
            <a:t>Articles VAR Matin (2 agences : Brignoles/Draguignan)</a:t>
          </a:r>
        </a:p>
      </dgm:t>
    </dgm:pt>
    <dgm:pt modelId="{C4CD9042-FC53-4792-8E04-401CE76A86D5}" type="parTrans" cxnId="{A2EA645D-4388-4250-B5A9-BEAF3AA3C3C7}">
      <dgm:prSet/>
      <dgm:spPr/>
      <dgm:t>
        <a:bodyPr/>
        <a:lstStyle/>
        <a:p>
          <a:endParaRPr lang="fr-FR"/>
        </a:p>
      </dgm:t>
    </dgm:pt>
    <dgm:pt modelId="{EB63ACDE-D0C8-4EF7-915A-F66D61EC5083}" type="sibTrans" cxnId="{A2EA645D-4388-4250-B5A9-BEAF3AA3C3C7}">
      <dgm:prSet/>
      <dgm:spPr/>
      <dgm:t>
        <a:bodyPr/>
        <a:lstStyle/>
        <a:p>
          <a:endParaRPr lang="fr-FR"/>
        </a:p>
      </dgm:t>
    </dgm:pt>
    <dgm:pt modelId="{5E24370C-59FB-4868-A188-89CED0720DA9}">
      <dgm:prSet/>
      <dgm:spPr/>
      <dgm:t>
        <a:bodyPr/>
        <a:lstStyle/>
        <a:p>
          <a:r>
            <a:rPr lang="fr-FR" dirty="0"/>
            <a:t>Kakémono et « Mur » spécifique « Terre d’Ambition » (Salons Professionnels et Evènements Professionnels)</a:t>
          </a:r>
        </a:p>
      </dgm:t>
    </dgm:pt>
    <dgm:pt modelId="{9CA1C28C-E7D2-4668-83B8-667CB3C67BC3}" type="parTrans" cxnId="{29996420-362B-43CF-9904-843244ABDC62}">
      <dgm:prSet/>
      <dgm:spPr/>
      <dgm:t>
        <a:bodyPr/>
        <a:lstStyle/>
        <a:p>
          <a:endParaRPr lang="fr-FR"/>
        </a:p>
      </dgm:t>
    </dgm:pt>
    <dgm:pt modelId="{B8A22970-92C2-4C93-AEF5-C82BE8770323}" type="sibTrans" cxnId="{29996420-362B-43CF-9904-843244ABDC62}">
      <dgm:prSet/>
      <dgm:spPr/>
      <dgm:t>
        <a:bodyPr/>
        <a:lstStyle/>
        <a:p>
          <a:endParaRPr lang="fr-FR"/>
        </a:p>
      </dgm:t>
    </dgm:pt>
    <dgm:pt modelId="{C462AE06-1792-4A17-8BC0-BDDFA2522094}" type="pres">
      <dgm:prSet presAssocID="{443A2998-EF43-47AA-B793-47004235890E}" presName="linear" presStyleCnt="0">
        <dgm:presLayoutVars>
          <dgm:animLvl val="lvl"/>
          <dgm:resizeHandles val="exact"/>
        </dgm:presLayoutVars>
      </dgm:prSet>
      <dgm:spPr/>
    </dgm:pt>
    <dgm:pt modelId="{E25EDC44-8DBE-4C66-BA61-7A33C3E107DC}" type="pres">
      <dgm:prSet presAssocID="{718FBB2F-C9C1-48D7-B525-C2B20CD82E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6E3647-814C-47E7-BC11-9D62B67852E7}" type="pres">
      <dgm:prSet presAssocID="{718FBB2F-C9C1-48D7-B525-C2B20CD82E5B}" presName="childText" presStyleLbl="revTx" presStyleIdx="0" presStyleCnt="3">
        <dgm:presLayoutVars>
          <dgm:bulletEnabled val="1"/>
        </dgm:presLayoutVars>
      </dgm:prSet>
      <dgm:spPr/>
    </dgm:pt>
    <dgm:pt modelId="{B9ABCC57-7509-4BF8-A1FD-6E9C93DC92C4}" type="pres">
      <dgm:prSet presAssocID="{5A97BA8C-331B-444C-900B-EFC5FA2B47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B8487F-566C-46B1-ACF4-68D3B35F1F9E}" type="pres">
      <dgm:prSet presAssocID="{5A97BA8C-331B-444C-900B-EFC5FA2B477B}" presName="childText" presStyleLbl="revTx" presStyleIdx="1" presStyleCnt="3">
        <dgm:presLayoutVars>
          <dgm:bulletEnabled val="1"/>
        </dgm:presLayoutVars>
      </dgm:prSet>
      <dgm:spPr/>
    </dgm:pt>
    <dgm:pt modelId="{96A5D3FB-7552-4662-943C-AC6D2EACB1AD}" type="pres">
      <dgm:prSet presAssocID="{B9ACE143-1FB7-475A-8576-6C9534CAA8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C0F033-E739-4821-A10A-E8AA04E76485}" type="pres">
      <dgm:prSet presAssocID="{B9ACE143-1FB7-475A-8576-6C9534CAA82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6EA0FDA-E5B4-4E29-AB61-ACA43A72F285}" srcId="{443A2998-EF43-47AA-B793-47004235890E}" destId="{718FBB2F-C9C1-48D7-B525-C2B20CD82E5B}" srcOrd="0" destOrd="0" parTransId="{3A45B683-6B74-4C10-885A-7E6D47FAC89B}" sibTransId="{6FE80307-BF02-4AB6-B5D1-0B51BB3734C2}"/>
    <dgm:cxn modelId="{A2EA645D-4388-4250-B5A9-BEAF3AA3C3C7}" srcId="{B9ACE143-1FB7-475A-8576-6C9534CAA820}" destId="{19AC6CE1-4E5D-4112-BD2E-66FAF7783740}" srcOrd="3" destOrd="0" parTransId="{C4CD9042-FC53-4792-8E04-401CE76A86D5}" sibTransId="{EB63ACDE-D0C8-4EF7-915A-F66D61EC5083}"/>
    <dgm:cxn modelId="{00088519-7D25-4A18-BA72-7F194D7E0C37}" type="presOf" srcId="{B1488125-12FD-46E6-BBA4-F39C65430958}" destId="{28B8487F-566C-46B1-ACF4-68D3B35F1F9E}" srcOrd="0" destOrd="2" presId="urn:microsoft.com/office/officeart/2005/8/layout/vList2"/>
    <dgm:cxn modelId="{128EA27B-6DE4-482A-A07B-212ED46E59E4}" srcId="{B9ACE143-1FB7-475A-8576-6C9534CAA820}" destId="{2B63F1D2-0A8F-4838-989E-E4C8A2FA0CEE}" srcOrd="0" destOrd="0" parTransId="{37482459-05D3-4C0A-B12C-F8D6400D521C}" sibTransId="{D13FE7F2-D0D0-4B95-91CD-6859C3E8C1D5}"/>
    <dgm:cxn modelId="{9711A088-67DE-4453-BB0C-63DF2194A9BA}" type="presOf" srcId="{2B63F1D2-0A8F-4838-989E-E4C8A2FA0CEE}" destId="{F8C0F033-E739-4821-A10A-E8AA04E76485}" srcOrd="0" destOrd="0" presId="urn:microsoft.com/office/officeart/2005/8/layout/vList2"/>
    <dgm:cxn modelId="{DDB4434A-04A1-48BE-92C3-5DA59E005942}" type="presOf" srcId="{718FBB2F-C9C1-48D7-B525-C2B20CD82E5B}" destId="{E25EDC44-8DBE-4C66-BA61-7A33C3E107DC}" srcOrd="0" destOrd="0" presId="urn:microsoft.com/office/officeart/2005/8/layout/vList2"/>
    <dgm:cxn modelId="{564B7D84-E92E-4136-85EA-613ACF2FD406}" type="presOf" srcId="{7ACF979A-AA79-4B5E-94EA-86CFA644A342}" destId="{7C6E3647-814C-47E7-BC11-9D62B67852E7}" srcOrd="0" destOrd="1" presId="urn:microsoft.com/office/officeart/2005/8/layout/vList2"/>
    <dgm:cxn modelId="{86ABCFA7-3C56-40CB-A4A4-365F11C5CE6F}" type="presOf" srcId="{5E24370C-59FB-4868-A188-89CED0720DA9}" destId="{F8C0F033-E739-4821-A10A-E8AA04E76485}" srcOrd="0" destOrd="4" presId="urn:microsoft.com/office/officeart/2005/8/layout/vList2"/>
    <dgm:cxn modelId="{B9FCF46F-AEE2-4A3A-A43A-61F88F593EFA}" type="presOf" srcId="{172984BF-0552-4729-9F7E-498D2E4558D7}" destId="{F8C0F033-E739-4821-A10A-E8AA04E76485}" srcOrd="0" destOrd="2" presId="urn:microsoft.com/office/officeart/2005/8/layout/vList2"/>
    <dgm:cxn modelId="{59A16369-00A2-4B59-809A-E8C1868C26F9}" type="presOf" srcId="{19AC6CE1-4E5D-4112-BD2E-66FAF7783740}" destId="{F8C0F033-E739-4821-A10A-E8AA04E76485}" srcOrd="0" destOrd="3" presId="urn:microsoft.com/office/officeart/2005/8/layout/vList2"/>
    <dgm:cxn modelId="{DAC1D11C-FCE3-4039-B26D-66DD6B6DD227}" srcId="{5A97BA8C-331B-444C-900B-EFC5FA2B477B}" destId="{E911C13E-996F-44EB-87E4-C587769E5D74}" srcOrd="1" destOrd="0" parTransId="{216F5C81-51E4-4B52-8077-FC434E53D83D}" sibTransId="{4D9481C9-CC20-48FB-855D-359094C8CC43}"/>
    <dgm:cxn modelId="{28ECE3E8-A473-4590-9E04-E6E9B115756C}" type="presOf" srcId="{5A97BA8C-331B-444C-900B-EFC5FA2B477B}" destId="{B9ABCC57-7509-4BF8-A1FD-6E9C93DC92C4}" srcOrd="0" destOrd="0" presId="urn:microsoft.com/office/officeart/2005/8/layout/vList2"/>
    <dgm:cxn modelId="{15DABDA4-513B-4BE5-A49B-AC7484229485}" type="presOf" srcId="{E911C13E-996F-44EB-87E4-C587769E5D74}" destId="{28B8487F-566C-46B1-ACF4-68D3B35F1F9E}" srcOrd="0" destOrd="1" presId="urn:microsoft.com/office/officeart/2005/8/layout/vList2"/>
    <dgm:cxn modelId="{CA4F2006-B27A-4003-8AFE-3827B9297428}" type="presOf" srcId="{443A2998-EF43-47AA-B793-47004235890E}" destId="{C462AE06-1792-4A17-8BC0-BDDFA2522094}" srcOrd="0" destOrd="0" presId="urn:microsoft.com/office/officeart/2005/8/layout/vList2"/>
    <dgm:cxn modelId="{C42B6978-D9ED-453E-BC27-40062470164A}" type="presOf" srcId="{B9ACE143-1FB7-475A-8576-6C9534CAA820}" destId="{96A5D3FB-7552-4662-943C-AC6D2EACB1AD}" srcOrd="0" destOrd="0" presId="urn:microsoft.com/office/officeart/2005/8/layout/vList2"/>
    <dgm:cxn modelId="{CF1B826C-7293-4854-8C7C-38437B3F7059}" srcId="{B9ACE143-1FB7-475A-8576-6C9534CAA820}" destId="{D27EAAA2-5DD4-49C0-B649-359B8690864F}" srcOrd="1" destOrd="0" parTransId="{76280E1B-1DA9-4222-8514-AC3F9500CDBA}" sibTransId="{8D2E9742-6CB6-4964-A684-6AA505BDB6C9}"/>
    <dgm:cxn modelId="{3DF142ED-63D4-4789-BC69-5938989E2C3D}" type="presOf" srcId="{EF465954-B147-4CAB-A257-CC28FD0CFC0F}" destId="{7C6E3647-814C-47E7-BC11-9D62B67852E7}" srcOrd="0" destOrd="0" presId="urn:microsoft.com/office/officeart/2005/8/layout/vList2"/>
    <dgm:cxn modelId="{F39DF56C-70A2-46F7-8CAF-EEE4624895AC}" srcId="{5A97BA8C-331B-444C-900B-EFC5FA2B477B}" destId="{19E07D49-2970-403A-9401-E0C8577C9850}" srcOrd="0" destOrd="0" parTransId="{FDA90383-386E-461A-A172-177DB4067EF5}" sibTransId="{EEB7642C-3D91-454D-ADE7-1309E6341BC7}"/>
    <dgm:cxn modelId="{62FB98C2-E6D5-4120-A107-DCE789FEB936}" srcId="{5A97BA8C-331B-444C-900B-EFC5FA2B477B}" destId="{B1488125-12FD-46E6-BBA4-F39C65430958}" srcOrd="2" destOrd="0" parTransId="{5FAFFE53-A824-4E0B-8CCC-752AFDEF6F32}" sibTransId="{B43875FD-CB31-4D3F-AD73-8FD2FEF5BCD4}"/>
    <dgm:cxn modelId="{3D6806C2-63FD-4A61-A316-621E1990B565}" srcId="{443A2998-EF43-47AA-B793-47004235890E}" destId="{B9ACE143-1FB7-475A-8576-6C9534CAA820}" srcOrd="2" destOrd="0" parTransId="{2D19BFFD-B121-4F88-9C43-6D9CC91C6652}" sibTransId="{C3F13E6A-B08D-41DF-BF0C-E9E191B21670}"/>
    <dgm:cxn modelId="{29996420-362B-43CF-9904-843244ABDC62}" srcId="{B9ACE143-1FB7-475A-8576-6C9534CAA820}" destId="{5E24370C-59FB-4868-A188-89CED0720DA9}" srcOrd="4" destOrd="0" parTransId="{9CA1C28C-E7D2-4668-83B8-667CB3C67BC3}" sibTransId="{B8A22970-92C2-4C93-AEF5-C82BE8770323}"/>
    <dgm:cxn modelId="{8356F341-8B3A-4134-B4C0-2F2139ADBE5C}" srcId="{443A2998-EF43-47AA-B793-47004235890E}" destId="{5A97BA8C-331B-444C-900B-EFC5FA2B477B}" srcOrd="1" destOrd="0" parTransId="{68C0636C-7308-415C-8383-7B43A2F3E305}" sibTransId="{D5DB0916-9184-49B6-A34F-9FC4FF6C361C}"/>
    <dgm:cxn modelId="{A5C1E562-F583-414C-85F4-3748CA47D88D}" type="presOf" srcId="{19E07D49-2970-403A-9401-E0C8577C9850}" destId="{28B8487F-566C-46B1-ACF4-68D3B35F1F9E}" srcOrd="0" destOrd="0" presId="urn:microsoft.com/office/officeart/2005/8/layout/vList2"/>
    <dgm:cxn modelId="{836CDF1A-8524-4C54-AED1-331250157CAD}" type="presOf" srcId="{D27EAAA2-5DD4-49C0-B649-359B8690864F}" destId="{F8C0F033-E739-4821-A10A-E8AA04E76485}" srcOrd="0" destOrd="1" presId="urn:microsoft.com/office/officeart/2005/8/layout/vList2"/>
    <dgm:cxn modelId="{092C0473-B5FF-4BDC-A231-F6721692A0DC}" srcId="{718FBB2F-C9C1-48D7-B525-C2B20CD82E5B}" destId="{EF465954-B147-4CAB-A257-CC28FD0CFC0F}" srcOrd="0" destOrd="0" parTransId="{68A4A9EF-7431-4EA0-AF60-FE560D8AE2B0}" sibTransId="{CCB4C437-72C9-425C-AE35-AEE33F7CAFD2}"/>
    <dgm:cxn modelId="{911D53D9-971D-40B5-891A-78AA4820CD69}" srcId="{B9ACE143-1FB7-475A-8576-6C9534CAA820}" destId="{172984BF-0552-4729-9F7E-498D2E4558D7}" srcOrd="2" destOrd="0" parTransId="{14B9B13D-7628-4E4C-945C-442E43FF105B}" sibTransId="{8AFECB22-F45A-4EC2-BA59-3D0BA922D483}"/>
    <dgm:cxn modelId="{29700817-7262-4A78-9EF7-D4ED66576DD3}" srcId="{718FBB2F-C9C1-48D7-B525-C2B20CD82E5B}" destId="{7ACF979A-AA79-4B5E-94EA-86CFA644A342}" srcOrd="1" destOrd="0" parTransId="{2F5B9B46-7CDE-4B16-A43A-821DDB8A89BF}" sibTransId="{930511E5-27F1-49E3-BB96-C3ECFBAFE343}"/>
    <dgm:cxn modelId="{30FFF28D-7FAB-473A-930A-F112D614654F}" type="presParOf" srcId="{C462AE06-1792-4A17-8BC0-BDDFA2522094}" destId="{E25EDC44-8DBE-4C66-BA61-7A33C3E107DC}" srcOrd="0" destOrd="0" presId="urn:microsoft.com/office/officeart/2005/8/layout/vList2"/>
    <dgm:cxn modelId="{0052DD36-C8D4-4D3A-915F-8C8DE94723C5}" type="presParOf" srcId="{C462AE06-1792-4A17-8BC0-BDDFA2522094}" destId="{7C6E3647-814C-47E7-BC11-9D62B67852E7}" srcOrd="1" destOrd="0" presId="urn:microsoft.com/office/officeart/2005/8/layout/vList2"/>
    <dgm:cxn modelId="{0D8E34C8-FB12-4BF8-9106-6D48DF4B698E}" type="presParOf" srcId="{C462AE06-1792-4A17-8BC0-BDDFA2522094}" destId="{B9ABCC57-7509-4BF8-A1FD-6E9C93DC92C4}" srcOrd="2" destOrd="0" presId="urn:microsoft.com/office/officeart/2005/8/layout/vList2"/>
    <dgm:cxn modelId="{3FB4F631-3D49-4E22-9A89-C204ADEC9B7C}" type="presParOf" srcId="{C462AE06-1792-4A17-8BC0-BDDFA2522094}" destId="{28B8487F-566C-46B1-ACF4-68D3B35F1F9E}" srcOrd="3" destOrd="0" presId="urn:microsoft.com/office/officeart/2005/8/layout/vList2"/>
    <dgm:cxn modelId="{4F6A15D9-0949-40AF-8956-15AE3A04B060}" type="presParOf" srcId="{C462AE06-1792-4A17-8BC0-BDDFA2522094}" destId="{96A5D3FB-7552-4662-943C-AC6D2EACB1AD}" srcOrd="4" destOrd="0" presId="urn:microsoft.com/office/officeart/2005/8/layout/vList2"/>
    <dgm:cxn modelId="{BDF3D211-76B2-4F3F-BDF2-DA0040A69EEC}" type="presParOf" srcId="{C462AE06-1792-4A17-8BC0-BDDFA2522094}" destId="{F8C0F033-E739-4821-A10A-E8AA04E764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A481-E556-47C6-AE0B-FC11E8B8723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B218FD-B2A8-4F44-A5D8-82CCA46DAA20}">
      <dgm:prSet phldrT="[Texte]"/>
      <dgm:spPr/>
      <dgm:t>
        <a:bodyPr/>
        <a:lstStyle/>
        <a:p>
          <a:r>
            <a:rPr lang="fr-FR" dirty="0"/>
            <a:t>Objectif Création</a:t>
          </a:r>
        </a:p>
      </dgm:t>
    </dgm:pt>
    <dgm:pt modelId="{79FEC02E-49F0-4BF0-8DF5-53A4CE16B190}" type="parTrans" cxnId="{FA76ABC1-6FDC-430D-A075-1F2C06526FA6}">
      <dgm:prSet/>
      <dgm:spPr/>
      <dgm:t>
        <a:bodyPr/>
        <a:lstStyle/>
        <a:p>
          <a:endParaRPr lang="fr-FR"/>
        </a:p>
      </dgm:t>
    </dgm:pt>
    <dgm:pt modelId="{862CE350-A871-4310-AD6A-0626C93D4968}" type="sibTrans" cxnId="{FA76ABC1-6FDC-430D-A075-1F2C06526FA6}">
      <dgm:prSet/>
      <dgm:spPr/>
      <dgm:t>
        <a:bodyPr/>
        <a:lstStyle/>
        <a:p>
          <a:endParaRPr lang="fr-FR"/>
        </a:p>
      </dgm:t>
    </dgm:pt>
    <dgm:pt modelId="{43CE6C59-4339-4B33-9B68-E435A212A45E}">
      <dgm:prSet phldrT="[Texte]"/>
      <dgm:spPr/>
      <dgm:t>
        <a:bodyPr/>
        <a:lstStyle/>
        <a:p>
          <a:r>
            <a:rPr lang="fr-FR" dirty="0"/>
            <a:t>Informations sur les Réglementations Professionnelles</a:t>
          </a:r>
        </a:p>
      </dgm:t>
    </dgm:pt>
    <dgm:pt modelId="{40239D93-5F5A-41C5-81DD-A8B917FC89CF}" type="parTrans" cxnId="{F608512E-0DEB-4456-94C5-E19ECF498271}">
      <dgm:prSet/>
      <dgm:spPr/>
      <dgm:t>
        <a:bodyPr/>
        <a:lstStyle/>
        <a:p>
          <a:endParaRPr lang="fr-FR"/>
        </a:p>
      </dgm:t>
    </dgm:pt>
    <dgm:pt modelId="{07D6D9AA-39B3-4E17-8C74-F2BF34E5ED8D}" type="sibTrans" cxnId="{F608512E-0DEB-4456-94C5-E19ECF498271}">
      <dgm:prSet/>
      <dgm:spPr/>
      <dgm:t>
        <a:bodyPr/>
        <a:lstStyle/>
        <a:p>
          <a:endParaRPr lang="fr-FR"/>
        </a:p>
      </dgm:t>
    </dgm:pt>
    <dgm:pt modelId="{5E2E43E4-1AC7-4D0B-89A6-D690E0409DC6}">
      <dgm:prSet phldrT="[Texte]"/>
      <dgm:spPr/>
      <dgm:t>
        <a:bodyPr/>
        <a:lstStyle/>
        <a:p>
          <a:r>
            <a:rPr lang="fr-FR" dirty="0"/>
            <a:t>Aide à la conduite  d’une Etude de Marché</a:t>
          </a:r>
        </a:p>
      </dgm:t>
    </dgm:pt>
    <dgm:pt modelId="{D1A6E937-A644-4609-A0E2-8335B108184B}" type="parTrans" cxnId="{48B56E12-D8BC-4A25-A627-17AAE0393AD3}">
      <dgm:prSet/>
      <dgm:spPr/>
      <dgm:t>
        <a:bodyPr/>
        <a:lstStyle/>
        <a:p>
          <a:endParaRPr lang="fr-FR"/>
        </a:p>
      </dgm:t>
    </dgm:pt>
    <dgm:pt modelId="{0527ED8C-AC08-460B-BC58-916F792A51A0}" type="sibTrans" cxnId="{48B56E12-D8BC-4A25-A627-17AAE0393AD3}">
      <dgm:prSet/>
      <dgm:spPr/>
      <dgm:t>
        <a:bodyPr/>
        <a:lstStyle/>
        <a:p>
          <a:endParaRPr lang="fr-FR"/>
        </a:p>
      </dgm:t>
    </dgm:pt>
    <dgm:pt modelId="{ABAAA876-E017-45D7-992E-0289CE40A664}">
      <dgm:prSet phldrT="[Texte]"/>
      <dgm:spPr/>
      <dgm:t>
        <a:bodyPr/>
        <a:lstStyle/>
        <a:p>
          <a:r>
            <a:rPr lang="fr-FR" dirty="0"/>
            <a:t>Objectif Reprise</a:t>
          </a:r>
        </a:p>
      </dgm:t>
    </dgm:pt>
    <dgm:pt modelId="{7DE38622-5557-40AA-B8C6-D77B4B95DF16}" type="parTrans" cxnId="{A5086363-329C-473F-9499-3075C10DFA43}">
      <dgm:prSet/>
      <dgm:spPr/>
      <dgm:t>
        <a:bodyPr/>
        <a:lstStyle/>
        <a:p>
          <a:endParaRPr lang="fr-FR"/>
        </a:p>
      </dgm:t>
    </dgm:pt>
    <dgm:pt modelId="{D8189462-CDF0-45AF-A709-2813183FCFA4}" type="sibTrans" cxnId="{A5086363-329C-473F-9499-3075C10DFA43}">
      <dgm:prSet/>
      <dgm:spPr/>
      <dgm:t>
        <a:bodyPr/>
        <a:lstStyle/>
        <a:p>
          <a:endParaRPr lang="fr-FR"/>
        </a:p>
      </dgm:t>
    </dgm:pt>
    <dgm:pt modelId="{F8C7DDDE-A1F8-4975-A995-05D30165B2A4}">
      <dgm:prSet phldrT="[Texte]"/>
      <dgm:spPr/>
      <dgm:t>
        <a:bodyPr/>
        <a:lstStyle/>
        <a:p>
          <a:r>
            <a:rPr lang="fr-FR" dirty="0"/>
            <a:t>Informations sur le Protocole de rachat de fonds de commerce</a:t>
          </a:r>
        </a:p>
      </dgm:t>
    </dgm:pt>
    <dgm:pt modelId="{D4684293-26E0-48EC-90DC-758054C20E28}" type="parTrans" cxnId="{F59DE8F6-614F-4C1A-AA29-46F0FF18C9D9}">
      <dgm:prSet/>
      <dgm:spPr/>
      <dgm:t>
        <a:bodyPr/>
        <a:lstStyle/>
        <a:p>
          <a:endParaRPr lang="fr-FR"/>
        </a:p>
      </dgm:t>
    </dgm:pt>
    <dgm:pt modelId="{2B0B845B-C8B1-4CFC-BC53-92ECC41DC919}" type="sibTrans" cxnId="{F59DE8F6-614F-4C1A-AA29-46F0FF18C9D9}">
      <dgm:prSet/>
      <dgm:spPr/>
      <dgm:t>
        <a:bodyPr/>
        <a:lstStyle/>
        <a:p>
          <a:endParaRPr lang="fr-FR"/>
        </a:p>
      </dgm:t>
    </dgm:pt>
    <dgm:pt modelId="{1978E890-6377-48D1-8344-43BFD7C73BCC}">
      <dgm:prSet phldrT="[Texte]"/>
      <dgm:spPr/>
      <dgm:t>
        <a:bodyPr/>
        <a:lstStyle/>
        <a:p>
          <a:r>
            <a:rPr lang="fr-FR" dirty="0"/>
            <a:t>Liens avec les Experts-Comptables / Avocats</a:t>
          </a:r>
        </a:p>
      </dgm:t>
    </dgm:pt>
    <dgm:pt modelId="{45531F45-E899-478D-8325-70B59745BE7A}" type="parTrans" cxnId="{E7EB3833-1EA4-47D7-96B8-8A0DBBFE25A9}">
      <dgm:prSet/>
      <dgm:spPr/>
      <dgm:t>
        <a:bodyPr/>
        <a:lstStyle/>
        <a:p>
          <a:endParaRPr lang="fr-FR"/>
        </a:p>
      </dgm:t>
    </dgm:pt>
    <dgm:pt modelId="{9DB391C0-90A8-412C-A175-027FFB465DF1}" type="sibTrans" cxnId="{E7EB3833-1EA4-47D7-96B8-8A0DBBFE25A9}">
      <dgm:prSet/>
      <dgm:spPr/>
      <dgm:t>
        <a:bodyPr/>
        <a:lstStyle/>
        <a:p>
          <a:endParaRPr lang="fr-FR"/>
        </a:p>
      </dgm:t>
    </dgm:pt>
    <dgm:pt modelId="{6E2BDF49-39D4-4BD5-8AD1-AA5766B6FFC0}">
      <dgm:prSet phldrT="[Texte]"/>
      <dgm:spPr/>
      <dgm:t>
        <a:bodyPr/>
        <a:lstStyle/>
        <a:p>
          <a:r>
            <a:rPr lang="fr-FR" dirty="0"/>
            <a:t>Objectif Développement</a:t>
          </a:r>
        </a:p>
      </dgm:t>
    </dgm:pt>
    <dgm:pt modelId="{421DEE0A-392F-4B17-8EA0-A69B0F024533}" type="parTrans" cxnId="{D8B9C441-FD1D-4A25-A781-7F18DFCC7797}">
      <dgm:prSet/>
      <dgm:spPr/>
      <dgm:t>
        <a:bodyPr/>
        <a:lstStyle/>
        <a:p>
          <a:endParaRPr lang="fr-FR"/>
        </a:p>
      </dgm:t>
    </dgm:pt>
    <dgm:pt modelId="{01EE1984-F529-4590-AE1E-4D1203308669}" type="sibTrans" cxnId="{D8B9C441-FD1D-4A25-A781-7F18DFCC7797}">
      <dgm:prSet/>
      <dgm:spPr/>
      <dgm:t>
        <a:bodyPr/>
        <a:lstStyle/>
        <a:p>
          <a:endParaRPr lang="fr-FR"/>
        </a:p>
      </dgm:t>
    </dgm:pt>
    <dgm:pt modelId="{AA3F35E7-B06A-43C6-8B47-6F196E9B56F2}">
      <dgm:prSet phldrT="[Texte]"/>
      <dgm:spPr/>
      <dgm:t>
        <a:bodyPr/>
        <a:lstStyle/>
        <a:p>
          <a:r>
            <a:rPr lang="fr-FR" dirty="0"/>
            <a:t>Objectif Implantation</a:t>
          </a:r>
        </a:p>
      </dgm:t>
    </dgm:pt>
    <dgm:pt modelId="{95D47785-540A-4F35-9144-F516C1B53309}" type="parTrans" cxnId="{E88CB63E-97BF-41E0-A703-5EFDBEF94404}">
      <dgm:prSet/>
      <dgm:spPr/>
      <dgm:t>
        <a:bodyPr/>
        <a:lstStyle/>
        <a:p>
          <a:endParaRPr lang="fr-FR"/>
        </a:p>
      </dgm:t>
    </dgm:pt>
    <dgm:pt modelId="{4A4A69BA-B2F6-4D9B-AADD-861063CF82E8}" type="sibTrans" cxnId="{E88CB63E-97BF-41E0-A703-5EFDBEF94404}">
      <dgm:prSet/>
      <dgm:spPr/>
      <dgm:t>
        <a:bodyPr/>
        <a:lstStyle/>
        <a:p>
          <a:endParaRPr lang="fr-FR"/>
        </a:p>
      </dgm:t>
    </dgm:pt>
    <dgm:pt modelId="{8DA17538-9D98-4F96-A541-3E6B793A67B2}">
      <dgm:prSet phldrT="[Texte]"/>
      <dgm:spPr/>
      <dgm:t>
        <a:bodyPr/>
        <a:lstStyle/>
        <a:p>
          <a:r>
            <a:rPr lang="fr-FR" dirty="0"/>
            <a:t>Informations sur les Aides à l’Embauche</a:t>
          </a:r>
        </a:p>
      </dgm:t>
    </dgm:pt>
    <dgm:pt modelId="{ECCDB749-CB2F-4200-9C1B-17597EE2EDBE}" type="parTrans" cxnId="{8A859B7E-9BE2-4D18-BF7D-CB796F0C2C58}">
      <dgm:prSet/>
      <dgm:spPr/>
      <dgm:t>
        <a:bodyPr/>
        <a:lstStyle/>
        <a:p>
          <a:endParaRPr lang="fr-FR"/>
        </a:p>
      </dgm:t>
    </dgm:pt>
    <dgm:pt modelId="{ED4C3606-FA3A-44E3-8F00-0D0556660E95}" type="sibTrans" cxnId="{8A859B7E-9BE2-4D18-BF7D-CB796F0C2C58}">
      <dgm:prSet/>
      <dgm:spPr/>
      <dgm:t>
        <a:bodyPr/>
        <a:lstStyle/>
        <a:p>
          <a:endParaRPr lang="fr-FR"/>
        </a:p>
      </dgm:t>
    </dgm:pt>
    <dgm:pt modelId="{02131284-D8A7-4807-A8F2-286C35CD0A9A}">
      <dgm:prSet phldrT="[Texte]"/>
      <dgm:spPr/>
      <dgm:t>
        <a:bodyPr/>
        <a:lstStyle/>
        <a:p>
          <a:r>
            <a:rPr lang="fr-FR" dirty="0"/>
            <a:t>Aide à la conduite d’un Business-Model pour les Levées de fonds financiers</a:t>
          </a:r>
        </a:p>
      </dgm:t>
    </dgm:pt>
    <dgm:pt modelId="{44F70D2B-8D34-4935-A9AB-4B2699CCFE9F}" type="parTrans" cxnId="{A8EE4E60-C672-4C94-93CC-C9DDF81DB503}">
      <dgm:prSet/>
      <dgm:spPr/>
      <dgm:t>
        <a:bodyPr/>
        <a:lstStyle/>
        <a:p>
          <a:endParaRPr lang="fr-FR"/>
        </a:p>
      </dgm:t>
    </dgm:pt>
    <dgm:pt modelId="{1268943D-E75C-407E-89AA-967784D04CE2}" type="sibTrans" cxnId="{A8EE4E60-C672-4C94-93CC-C9DDF81DB503}">
      <dgm:prSet/>
      <dgm:spPr/>
      <dgm:t>
        <a:bodyPr/>
        <a:lstStyle/>
        <a:p>
          <a:endParaRPr lang="fr-FR"/>
        </a:p>
      </dgm:t>
    </dgm:pt>
    <dgm:pt modelId="{5D20013F-98FE-4D3C-9BD9-4CEF98A65BCB}">
      <dgm:prSet phldrT="[Texte]"/>
      <dgm:spPr/>
      <dgm:t>
        <a:bodyPr/>
        <a:lstStyle/>
        <a:p>
          <a:r>
            <a:rPr lang="fr-FR" dirty="0"/>
            <a:t>Objectif Formation</a:t>
          </a:r>
        </a:p>
      </dgm:t>
    </dgm:pt>
    <dgm:pt modelId="{9E446150-8967-4805-BAC4-46153C7F30FC}" type="parTrans" cxnId="{860410EF-83BC-4B5C-A3FE-76FB3BC316D4}">
      <dgm:prSet/>
      <dgm:spPr/>
      <dgm:t>
        <a:bodyPr/>
        <a:lstStyle/>
        <a:p>
          <a:endParaRPr lang="fr-FR"/>
        </a:p>
      </dgm:t>
    </dgm:pt>
    <dgm:pt modelId="{30BDA0DA-62AD-4830-99AF-69372EB5058D}" type="sibTrans" cxnId="{860410EF-83BC-4B5C-A3FE-76FB3BC316D4}">
      <dgm:prSet/>
      <dgm:spPr/>
      <dgm:t>
        <a:bodyPr/>
        <a:lstStyle/>
        <a:p>
          <a:endParaRPr lang="fr-FR"/>
        </a:p>
      </dgm:t>
    </dgm:pt>
    <dgm:pt modelId="{9FD2C320-5354-498A-A9AE-7619B20C83F4}">
      <dgm:prSet phldrT="[Texte]"/>
      <dgm:spPr/>
      <dgm:t>
        <a:bodyPr/>
        <a:lstStyle/>
        <a:p>
          <a:r>
            <a:rPr lang="fr-FR" dirty="0"/>
            <a:t>Bourse d’Immobilier d’Entreprises</a:t>
          </a:r>
        </a:p>
      </dgm:t>
    </dgm:pt>
    <dgm:pt modelId="{390948ED-C9EA-4800-9DF2-AA5CCA850EA4}" type="parTrans" cxnId="{C990AE65-BE95-45A2-8271-3929FC475BCA}">
      <dgm:prSet/>
      <dgm:spPr/>
      <dgm:t>
        <a:bodyPr/>
        <a:lstStyle/>
        <a:p>
          <a:endParaRPr lang="fr-FR"/>
        </a:p>
      </dgm:t>
    </dgm:pt>
    <dgm:pt modelId="{4B35D44E-76FA-4E4B-80AC-3D00C1EB8CCD}" type="sibTrans" cxnId="{C990AE65-BE95-45A2-8271-3929FC475BCA}">
      <dgm:prSet/>
      <dgm:spPr/>
      <dgm:t>
        <a:bodyPr/>
        <a:lstStyle/>
        <a:p>
          <a:endParaRPr lang="fr-FR"/>
        </a:p>
      </dgm:t>
    </dgm:pt>
    <dgm:pt modelId="{C35815FF-8377-40C3-B8AB-431AB173C7BC}">
      <dgm:prSet phldrT="[Texte]"/>
      <dgm:spPr/>
      <dgm:t>
        <a:bodyPr/>
        <a:lstStyle/>
        <a:p>
          <a:r>
            <a:rPr lang="fr-FR" dirty="0"/>
            <a:t>Aide à la conduite d’un Prévisionnel</a:t>
          </a:r>
        </a:p>
      </dgm:t>
    </dgm:pt>
    <dgm:pt modelId="{B80DF08A-32A0-4C12-86ED-560C15921F98}" type="parTrans" cxnId="{672CE2CE-0D56-4ADB-9A1F-972E24115297}">
      <dgm:prSet/>
      <dgm:spPr/>
      <dgm:t>
        <a:bodyPr/>
        <a:lstStyle/>
        <a:p>
          <a:endParaRPr lang="fr-FR"/>
        </a:p>
      </dgm:t>
    </dgm:pt>
    <dgm:pt modelId="{25C50EE5-49AD-4235-B2CD-0F41DC8A6340}" type="sibTrans" cxnId="{672CE2CE-0D56-4ADB-9A1F-972E24115297}">
      <dgm:prSet/>
      <dgm:spPr/>
      <dgm:t>
        <a:bodyPr/>
        <a:lstStyle/>
        <a:p>
          <a:endParaRPr lang="fr-FR"/>
        </a:p>
      </dgm:t>
    </dgm:pt>
    <dgm:pt modelId="{4056FA2C-8E01-4B8D-BF2F-B8605637DD65}">
      <dgm:prSet phldrT="[Texte]"/>
      <dgm:spPr/>
      <dgm:t>
        <a:bodyPr/>
        <a:lstStyle/>
        <a:p>
          <a:r>
            <a:rPr lang="fr-FR" dirty="0"/>
            <a:t>Informations sur les Statuts Juridiques et  Régimes Fiscaux</a:t>
          </a:r>
        </a:p>
      </dgm:t>
    </dgm:pt>
    <dgm:pt modelId="{10869662-17BC-4083-A58F-DA0E2817F9A1}" type="parTrans" cxnId="{544DCE1E-EE01-41E4-9426-9FB79FFB3D81}">
      <dgm:prSet/>
      <dgm:spPr/>
      <dgm:t>
        <a:bodyPr/>
        <a:lstStyle/>
        <a:p>
          <a:endParaRPr lang="fr-FR"/>
        </a:p>
      </dgm:t>
    </dgm:pt>
    <dgm:pt modelId="{960ED105-BF9F-4D03-BE71-63C9239B3081}" type="sibTrans" cxnId="{544DCE1E-EE01-41E4-9426-9FB79FFB3D81}">
      <dgm:prSet/>
      <dgm:spPr/>
      <dgm:t>
        <a:bodyPr/>
        <a:lstStyle/>
        <a:p>
          <a:endParaRPr lang="fr-FR"/>
        </a:p>
      </dgm:t>
    </dgm:pt>
    <dgm:pt modelId="{3F01F333-903B-4ECD-A37D-B8F2462BD9DC}">
      <dgm:prSet phldrT="[Texte]"/>
      <dgm:spPr/>
      <dgm:t>
        <a:bodyPr/>
        <a:lstStyle/>
        <a:p>
          <a:r>
            <a:rPr lang="fr-FR" dirty="0"/>
            <a:t>Informations sur les Aides Sociales, Financières, Fiscales</a:t>
          </a:r>
        </a:p>
      </dgm:t>
    </dgm:pt>
    <dgm:pt modelId="{60116834-DB3A-42BC-A5DC-A112A8CC9638}" type="parTrans" cxnId="{37AE9A7F-39F5-4B52-BB72-C1788E7D8D9A}">
      <dgm:prSet/>
      <dgm:spPr/>
      <dgm:t>
        <a:bodyPr/>
        <a:lstStyle/>
        <a:p>
          <a:endParaRPr lang="fr-FR"/>
        </a:p>
      </dgm:t>
    </dgm:pt>
    <dgm:pt modelId="{EDC90B44-65F9-44AD-8A89-A0C356E022CA}" type="sibTrans" cxnId="{37AE9A7F-39F5-4B52-BB72-C1788E7D8D9A}">
      <dgm:prSet/>
      <dgm:spPr/>
      <dgm:t>
        <a:bodyPr/>
        <a:lstStyle/>
        <a:p>
          <a:endParaRPr lang="fr-FR"/>
        </a:p>
      </dgm:t>
    </dgm:pt>
    <dgm:pt modelId="{61150CB2-F38A-4292-8AB9-99F73CA35007}">
      <dgm:prSet phldrT="[Texte]"/>
      <dgm:spPr/>
      <dgm:t>
        <a:bodyPr/>
        <a:lstStyle/>
        <a:p>
          <a:r>
            <a:rPr lang="fr-FR" dirty="0"/>
            <a:t>Formations « groupées » inter-Entreprises au sein des MSAP</a:t>
          </a:r>
        </a:p>
      </dgm:t>
    </dgm:pt>
    <dgm:pt modelId="{DC112EF5-1E07-4D3A-9C33-CFA75F015873}" type="parTrans" cxnId="{3E7C3BF4-48C2-4159-9DB3-B2E7DAB1C602}">
      <dgm:prSet/>
      <dgm:spPr/>
      <dgm:t>
        <a:bodyPr/>
        <a:lstStyle/>
        <a:p>
          <a:endParaRPr lang="fr-FR"/>
        </a:p>
      </dgm:t>
    </dgm:pt>
    <dgm:pt modelId="{DD30F376-1C4C-4391-8E33-D950065E933C}" type="sibTrans" cxnId="{3E7C3BF4-48C2-4159-9DB3-B2E7DAB1C602}">
      <dgm:prSet/>
      <dgm:spPr/>
      <dgm:t>
        <a:bodyPr/>
        <a:lstStyle/>
        <a:p>
          <a:endParaRPr lang="fr-FR"/>
        </a:p>
      </dgm:t>
    </dgm:pt>
    <dgm:pt modelId="{4E180D39-D992-4049-903E-BE77BFEBF18B}">
      <dgm:prSet phldrT="[Texte]"/>
      <dgm:spPr/>
      <dgm:t>
        <a:bodyPr/>
        <a:lstStyle/>
        <a:p>
          <a:r>
            <a:rPr lang="fr-FR" dirty="0"/>
            <a:t>Formations « en ligne » via salles Multimédia MSAP</a:t>
          </a:r>
        </a:p>
      </dgm:t>
    </dgm:pt>
    <dgm:pt modelId="{FC127394-C126-4451-86B3-D553219EDFF1}" type="parTrans" cxnId="{F3D236CA-886B-498E-8636-F0DA50799625}">
      <dgm:prSet/>
      <dgm:spPr/>
      <dgm:t>
        <a:bodyPr/>
        <a:lstStyle/>
        <a:p>
          <a:endParaRPr lang="fr-FR"/>
        </a:p>
      </dgm:t>
    </dgm:pt>
    <dgm:pt modelId="{A6E6DE5F-C03D-479F-9709-FE9C6B175716}" type="sibTrans" cxnId="{F3D236CA-886B-498E-8636-F0DA50799625}">
      <dgm:prSet/>
      <dgm:spPr/>
      <dgm:t>
        <a:bodyPr/>
        <a:lstStyle/>
        <a:p>
          <a:endParaRPr lang="fr-FR"/>
        </a:p>
      </dgm:t>
    </dgm:pt>
    <dgm:pt modelId="{57158447-7472-4879-969C-AA2D180E0983}">
      <dgm:prSet phldrT="[Texte]"/>
      <dgm:spPr/>
      <dgm:t>
        <a:bodyPr/>
        <a:lstStyle/>
        <a:p>
          <a:r>
            <a:rPr lang="fr-FR" dirty="0"/>
            <a:t>Formations via « visio-conférence » (salle spécifique MSAP)</a:t>
          </a:r>
        </a:p>
      </dgm:t>
    </dgm:pt>
    <dgm:pt modelId="{866578AB-B9D9-481A-AD38-55D6821B7712}" type="parTrans" cxnId="{D2B331F2-87B2-426A-AB01-D32D183454E5}">
      <dgm:prSet/>
      <dgm:spPr/>
      <dgm:t>
        <a:bodyPr/>
        <a:lstStyle/>
        <a:p>
          <a:endParaRPr lang="fr-FR"/>
        </a:p>
      </dgm:t>
    </dgm:pt>
    <dgm:pt modelId="{21B45A58-472E-4781-9B0B-30485B72044E}" type="sibTrans" cxnId="{D2B331F2-87B2-426A-AB01-D32D183454E5}">
      <dgm:prSet/>
      <dgm:spPr/>
      <dgm:t>
        <a:bodyPr/>
        <a:lstStyle/>
        <a:p>
          <a:endParaRPr lang="fr-FR"/>
        </a:p>
      </dgm:t>
    </dgm:pt>
    <dgm:pt modelId="{09B4C32F-A4BD-4CE8-9D61-0995CB81756C}">
      <dgm:prSet phldrT="[Texte]"/>
      <dgm:spPr/>
      <dgm:t>
        <a:bodyPr/>
        <a:lstStyle/>
        <a:p>
          <a:r>
            <a:rPr lang="fr-FR" dirty="0"/>
            <a:t>Objectif Réseau d’Entreprises</a:t>
          </a:r>
        </a:p>
      </dgm:t>
    </dgm:pt>
    <dgm:pt modelId="{ECEA8111-8E27-4A83-A0E0-EA5045F7A3CB}" type="parTrans" cxnId="{CDB5E2FA-665C-49CB-84B7-2E0D72C08431}">
      <dgm:prSet/>
      <dgm:spPr/>
      <dgm:t>
        <a:bodyPr/>
        <a:lstStyle/>
        <a:p>
          <a:endParaRPr lang="fr-FR"/>
        </a:p>
      </dgm:t>
    </dgm:pt>
    <dgm:pt modelId="{EDA227AA-CD48-4240-BFB5-34546ABE6CCB}" type="sibTrans" cxnId="{CDB5E2FA-665C-49CB-84B7-2E0D72C08431}">
      <dgm:prSet/>
      <dgm:spPr/>
      <dgm:t>
        <a:bodyPr/>
        <a:lstStyle/>
        <a:p>
          <a:endParaRPr lang="fr-FR"/>
        </a:p>
      </dgm:t>
    </dgm:pt>
    <dgm:pt modelId="{9F51C63C-2599-4872-93FC-C1D37655D922}">
      <dgm:prSet phldrT="[Texte]"/>
      <dgm:spPr/>
      <dgm:t>
        <a:bodyPr/>
        <a:lstStyle/>
        <a:p>
          <a:r>
            <a:rPr lang="fr-FR" dirty="0"/>
            <a:t>Club d’Entreprises « Terres d’Ambitions »</a:t>
          </a:r>
        </a:p>
      </dgm:t>
    </dgm:pt>
    <dgm:pt modelId="{CD1FD140-FD1B-410A-9246-868C27FB0064}" type="parTrans" cxnId="{E20F911B-FAAE-4F27-8DD6-E32D3DE85CF6}">
      <dgm:prSet/>
      <dgm:spPr/>
      <dgm:t>
        <a:bodyPr/>
        <a:lstStyle/>
        <a:p>
          <a:endParaRPr lang="fr-FR"/>
        </a:p>
      </dgm:t>
    </dgm:pt>
    <dgm:pt modelId="{23414AEE-A2A3-48B6-9CA6-746D36575BD7}" type="sibTrans" cxnId="{E20F911B-FAAE-4F27-8DD6-E32D3DE85CF6}">
      <dgm:prSet/>
      <dgm:spPr/>
      <dgm:t>
        <a:bodyPr/>
        <a:lstStyle/>
        <a:p>
          <a:endParaRPr lang="fr-FR"/>
        </a:p>
      </dgm:t>
    </dgm:pt>
    <dgm:pt modelId="{3ADEB66D-E545-4F73-8B71-BF558182BF45}">
      <dgm:prSet phldrT="[Texte]"/>
      <dgm:spPr/>
      <dgm:t>
        <a:bodyPr/>
        <a:lstStyle/>
        <a:p>
          <a:r>
            <a:rPr lang="fr-FR" dirty="0"/>
            <a:t>Speed Business Meeting Entreprises – Collectivités Territoriales</a:t>
          </a:r>
        </a:p>
      </dgm:t>
    </dgm:pt>
    <dgm:pt modelId="{5ECBFF9F-9351-4364-A69F-8E82C1261AD5}" type="parTrans" cxnId="{386B30E1-1A98-4E3C-B364-CFCBF82303BD}">
      <dgm:prSet/>
      <dgm:spPr/>
      <dgm:t>
        <a:bodyPr/>
        <a:lstStyle/>
        <a:p>
          <a:endParaRPr lang="fr-FR"/>
        </a:p>
      </dgm:t>
    </dgm:pt>
    <dgm:pt modelId="{F1B824D0-C671-4003-BDFA-51B639FB0CCC}" type="sibTrans" cxnId="{386B30E1-1A98-4E3C-B364-CFCBF82303BD}">
      <dgm:prSet/>
      <dgm:spPr/>
      <dgm:t>
        <a:bodyPr/>
        <a:lstStyle/>
        <a:p>
          <a:endParaRPr lang="fr-FR"/>
        </a:p>
      </dgm:t>
    </dgm:pt>
    <dgm:pt modelId="{792E6CDD-ABB5-44C4-9E73-415B3423F846}">
      <dgm:prSet phldrT="[Texte]"/>
      <dgm:spPr/>
      <dgm:t>
        <a:bodyPr/>
        <a:lstStyle/>
        <a:p>
          <a:r>
            <a:rPr lang="fr-FR" dirty="0"/>
            <a:t>Intermédiation bancaire</a:t>
          </a:r>
        </a:p>
      </dgm:t>
    </dgm:pt>
    <dgm:pt modelId="{EEA95D05-15AB-454F-B126-C2AF7A039DF9}" type="parTrans" cxnId="{61864C73-FD82-40A9-A6CA-30E35A9C461D}">
      <dgm:prSet/>
      <dgm:spPr/>
      <dgm:t>
        <a:bodyPr/>
        <a:lstStyle/>
        <a:p>
          <a:endParaRPr lang="fr-FR"/>
        </a:p>
      </dgm:t>
    </dgm:pt>
    <dgm:pt modelId="{B18FEDC2-08F2-431C-A44F-11C5D205C85F}" type="sibTrans" cxnId="{61864C73-FD82-40A9-A6CA-30E35A9C461D}">
      <dgm:prSet/>
      <dgm:spPr/>
      <dgm:t>
        <a:bodyPr/>
        <a:lstStyle/>
        <a:p>
          <a:endParaRPr lang="fr-FR"/>
        </a:p>
      </dgm:t>
    </dgm:pt>
    <dgm:pt modelId="{F8CAAD84-51AA-4734-8C34-6A26CB89B03C}">
      <dgm:prSet phldrT="[Texte]"/>
      <dgm:spPr/>
      <dgm:t>
        <a:bodyPr/>
        <a:lstStyle/>
        <a:p>
          <a:r>
            <a:rPr lang="fr-FR" dirty="0"/>
            <a:t>Liens avec les assureurs</a:t>
          </a:r>
        </a:p>
      </dgm:t>
    </dgm:pt>
    <dgm:pt modelId="{5F69D836-6CE5-4F4B-9A5A-A874123B70E1}" type="parTrans" cxnId="{2127DC67-0DC5-4BBA-AAA9-0A67FA7407E6}">
      <dgm:prSet/>
      <dgm:spPr/>
      <dgm:t>
        <a:bodyPr/>
        <a:lstStyle/>
        <a:p>
          <a:endParaRPr lang="fr-FR"/>
        </a:p>
      </dgm:t>
    </dgm:pt>
    <dgm:pt modelId="{F53EE3E2-BE47-4E32-8BEA-8E355482B2CD}" type="sibTrans" cxnId="{2127DC67-0DC5-4BBA-AAA9-0A67FA7407E6}">
      <dgm:prSet/>
      <dgm:spPr/>
      <dgm:t>
        <a:bodyPr/>
        <a:lstStyle/>
        <a:p>
          <a:endParaRPr lang="fr-FR"/>
        </a:p>
      </dgm:t>
    </dgm:pt>
    <dgm:pt modelId="{246D0AFC-3086-4D45-BE68-7BDB4566F17F}">
      <dgm:prSet phldrT="[Texte]"/>
      <dgm:spPr/>
      <dgm:t>
        <a:bodyPr/>
        <a:lstStyle/>
        <a:p>
          <a:r>
            <a:rPr lang="fr-FR" dirty="0"/>
            <a:t>Liens avec les organismes de cautions bancaires</a:t>
          </a:r>
        </a:p>
      </dgm:t>
    </dgm:pt>
    <dgm:pt modelId="{68623E93-E2E6-40C0-AD65-B2B01FDD2007}" type="parTrans" cxnId="{D71C8DEE-BFA7-4144-A63C-F965B4964410}">
      <dgm:prSet/>
      <dgm:spPr/>
      <dgm:t>
        <a:bodyPr/>
        <a:lstStyle/>
        <a:p>
          <a:endParaRPr lang="fr-FR"/>
        </a:p>
      </dgm:t>
    </dgm:pt>
    <dgm:pt modelId="{E440111D-8E39-4BBA-8E2A-606CEF9280D9}" type="sibTrans" cxnId="{D71C8DEE-BFA7-4144-A63C-F965B4964410}">
      <dgm:prSet/>
      <dgm:spPr/>
      <dgm:t>
        <a:bodyPr/>
        <a:lstStyle/>
        <a:p>
          <a:endParaRPr lang="fr-FR"/>
        </a:p>
      </dgm:t>
    </dgm:pt>
    <dgm:pt modelId="{0195190E-17C4-4161-B05F-43FB7A013133}">
      <dgm:prSet phldrT="[Texte]"/>
      <dgm:spPr/>
      <dgm:t>
        <a:bodyPr/>
        <a:lstStyle/>
        <a:p>
          <a:r>
            <a:rPr lang="fr-FR" dirty="0"/>
            <a:t>Tableaux de bords</a:t>
          </a:r>
        </a:p>
      </dgm:t>
    </dgm:pt>
    <dgm:pt modelId="{85B0BE1A-0C53-49A4-9E58-B59FC323B03B}" type="parTrans" cxnId="{64132B1C-B5D3-472A-BE58-28E24A33ED4B}">
      <dgm:prSet/>
      <dgm:spPr/>
      <dgm:t>
        <a:bodyPr/>
        <a:lstStyle/>
        <a:p>
          <a:endParaRPr lang="fr-FR"/>
        </a:p>
      </dgm:t>
    </dgm:pt>
    <dgm:pt modelId="{92FCB896-E30D-45A0-A9AC-8A627C5D6383}" type="sibTrans" cxnId="{64132B1C-B5D3-472A-BE58-28E24A33ED4B}">
      <dgm:prSet/>
      <dgm:spPr/>
      <dgm:t>
        <a:bodyPr/>
        <a:lstStyle/>
        <a:p>
          <a:endParaRPr lang="fr-FR"/>
        </a:p>
      </dgm:t>
    </dgm:pt>
    <dgm:pt modelId="{DB647986-25D4-4830-AA1E-F58559BD62F9}">
      <dgm:prSet phldrT="[Texte]"/>
      <dgm:spPr/>
      <dgm:t>
        <a:bodyPr/>
        <a:lstStyle/>
        <a:p>
          <a:r>
            <a:rPr lang="fr-FR" dirty="0"/>
            <a:t>Informations sur les transformations juridiques/fiscales potentielles</a:t>
          </a:r>
        </a:p>
      </dgm:t>
    </dgm:pt>
    <dgm:pt modelId="{17107D9B-3CC2-44B0-88AF-ECB9E226134B}" type="parTrans" cxnId="{D9B1CCEB-AA91-49B0-8863-F9F314130651}">
      <dgm:prSet/>
      <dgm:spPr/>
      <dgm:t>
        <a:bodyPr/>
        <a:lstStyle/>
        <a:p>
          <a:endParaRPr lang="fr-FR"/>
        </a:p>
      </dgm:t>
    </dgm:pt>
    <dgm:pt modelId="{957D14E8-AD9D-4A70-9313-52C5F8831690}" type="sibTrans" cxnId="{D9B1CCEB-AA91-49B0-8863-F9F314130651}">
      <dgm:prSet/>
      <dgm:spPr/>
      <dgm:t>
        <a:bodyPr/>
        <a:lstStyle/>
        <a:p>
          <a:endParaRPr lang="fr-FR"/>
        </a:p>
      </dgm:t>
    </dgm:pt>
    <dgm:pt modelId="{54487D15-278F-485C-9735-43BBE5BF6F89}">
      <dgm:prSet phldrT="[Texte]"/>
      <dgm:spPr/>
      <dgm:t>
        <a:bodyPr/>
        <a:lstStyle/>
        <a:p>
          <a:r>
            <a:rPr lang="fr-FR" dirty="0"/>
            <a:t>Informations sur les natures de Baux potentiels</a:t>
          </a:r>
        </a:p>
      </dgm:t>
    </dgm:pt>
    <dgm:pt modelId="{7E825F38-0798-470A-B35E-705296049928}" type="parTrans" cxnId="{628848F0-7158-4DCA-869B-8D185F80A2EE}">
      <dgm:prSet/>
      <dgm:spPr/>
      <dgm:t>
        <a:bodyPr/>
        <a:lstStyle/>
        <a:p>
          <a:endParaRPr lang="fr-FR"/>
        </a:p>
      </dgm:t>
    </dgm:pt>
    <dgm:pt modelId="{1CB709B8-EC09-4250-88EE-F4EFAC63C7BF}" type="sibTrans" cxnId="{628848F0-7158-4DCA-869B-8D185F80A2EE}">
      <dgm:prSet/>
      <dgm:spPr/>
      <dgm:t>
        <a:bodyPr/>
        <a:lstStyle/>
        <a:p>
          <a:endParaRPr lang="fr-FR"/>
        </a:p>
      </dgm:t>
    </dgm:pt>
    <dgm:pt modelId="{E310774A-2DB4-44D8-BAA3-EF79C690E984}">
      <dgm:prSet phldrT="[Texte]"/>
      <dgm:spPr/>
      <dgm:t>
        <a:bodyPr/>
        <a:lstStyle/>
        <a:p>
          <a:r>
            <a:rPr lang="fr-FR" dirty="0"/>
            <a:t>Salons Professionnels CREA’PRO</a:t>
          </a:r>
        </a:p>
      </dgm:t>
    </dgm:pt>
    <dgm:pt modelId="{D8A2E4FE-2D78-4A25-A40E-BEEF726CAF06}" type="parTrans" cxnId="{6AB58F2D-830E-43CA-858B-A3540232E81A}">
      <dgm:prSet/>
      <dgm:spPr/>
      <dgm:t>
        <a:bodyPr/>
        <a:lstStyle/>
        <a:p>
          <a:endParaRPr lang="fr-FR"/>
        </a:p>
      </dgm:t>
    </dgm:pt>
    <dgm:pt modelId="{86076227-7C1C-48E8-BD9E-A69DF2856AD2}" type="sibTrans" cxnId="{6AB58F2D-830E-43CA-858B-A3540232E81A}">
      <dgm:prSet/>
      <dgm:spPr/>
      <dgm:t>
        <a:bodyPr/>
        <a:lstStyle/>
        <a:p>
          <a:endParaRPr lang="fr-FR"/>
        </a:p>
      </dgm:t>
    </dgm:pt>
    <dgm:pt modelId="{FEC1E7D3-45D9-4A44-9293-F88590A471CF}">
      <dgm:prSet phldrT="[Texte]"/>
      <dgm:spPr/>
      <dgm:t>
        <a:bodyPr/>
        <a:lstStyle/>
        <a:p>
          <a:r>
            <a:rPr lang="fr-FR" dirty="0"/>
            <a:t>Partenariats Agences Immobilières</a:t>
          </a:r>
        </a:p>
      </dgm:t>
    </dgm:pt>
    <dgm:pt modelId="{BB819AB4-7524-43DF-830E-2A737046FD06}" type="parTrans" cxnId="{F723AC8D-75BC-4D57-AF31-0D2EABC2902D}">
      <dgm:prSet/>
      <dgm:spPr/>
      <dgm:t>
        <a:bodyPr/>
        <a:lstStyle/>
        <a:p>
          <a:endParaRPr lang="fr-FR"/>
        </a:p>
      </dgm:t>
    </dgm:pt>
    <dgm:pt modelId="{31625513-74ED-4A93-88EE-9E264BA643F8}" type="sibTrans" cxnId="{F723AC8D-75BC-4D57-AF31-0D2EABC2902D}">
      <dgm:prSet/>
      <dgm:spPr/>
      <dgm:t>
        <a:bodyPr/>
        <a:lstStyle/>
        <a:p>
          <a:endParaRPr lang="fr-FR"/>
        </a:p>
      </dgm:t>
    </dgm:pt>
    <dgm:pt modelId="{3E595565-0C5A-4011-B643-EDF5EF361F39}">
      <dgm:prSet phldrT="[Texte]"/>
      <dgm:spPr/>
      <dgm:t>
        <a:bodyPr/>
        <a:lstStyle/>
        <a:p>
          <a:r>
            <a:rPr lang="fr-FR" dirty="0"/>
            <a:t>Partenariats Collectivités Locales</a:t>
          </a:r>
        </a:p>
      </dgm:t>
    </dgm:pt>
    <dgm:pt modelId="{F6710B62-1647-4F49-9F94-1339E9DD9642}" type="parTrans" cxnId="{F2927062-F237-4030-BD3A-DB3C3D911895}">
      <dgm:prSet/>
      <dgm:spPr/>
      <dgm:t>
        <a:bodyPr/>
        <a:lstStyle/>
        <a:p>
          <a:endParaRPr lang="fr-FR"/>
        </a:p>
      </dgm:t>
    </dgm:pt>
    <dgm:pt modelId="{7F63AC59-B047-41E1-9A54-C8F8C7D78EBD}" type="sibTrans" cxnId="{F2927062-F237-4030-BD3A-DB3C3D911895}">
      <dgm:prSet/>
      <dgm:spPr/>
      <dgm:t>
        <a:bodyPr/>
        <a:lstStyle/>
        <a:p>
          <a:endParaRPr lang="fr-FR"/>
        </a:p>
      </dgm:t>
    </dgm:pt>
    <dgm:pt modelId="{5BB7C510-A809-4325-A621-CFC675582893}">
      <dgm:prSet phldrT="[Texte]"/>
      <dgm:spPr/>
      <dgm:t>
        <a:bodyPr/>
        <a:lstStyle/>
        <a:p>
          <a:r>
            <a:rPr lang="fr-FR" dirty="0"/>
            <a:t>Rencontres </a:t>
          </a:r>
          <a:r>
            <a:rPr lang="fr-FR" dirty="0" err="1"/>
            <a:t>inter-clubs</a:t>
          </a:r>
          <a:r>
            <a:rPr lang="fr-FR" dirty="0"/>
            <a:t> départementaux</a:t>
          </a:r>
        </a:p>
      </dgm:t>
    </dgm:pt>
    <dgm:pt modelId="{52F72F5B-E011-4071-B655-114738774ED6}" type="parTrans" cxnId="{C294417C-2938-48D6-BD70-4F9ACBEC19A3}">
      <dgm:prSet/>
      <dgm:spPr/>
      <dgm:t>
        <a:bodyPr/>
        <a:lstStyle/>
        <a:p>
          <a:endParaRPr lang="fr-FR"/>
        </a:p>
      </dgm:t>
    </dgm:pt>
    <dgm:pt modelId="{A5D8006A-33F4-48D0-81C1-06F2C240DC73}" type="sibTrans" cxnId="{C294417C-2938-48D6-BD70-4F9ACBEC19A3}">
      <dgm:prSet/>
      <dgm:spPr/>
      <dgm:t>
        <a:bodyPr/>
        <a:lstStyle/>
        <a:p>
          <a:endParaRPr lang="fr-FR"/>
        </a:p>
      </dgm:t>
    </dgm:pt>
    <dgm:pt modelId="{E912D2D8-FFFF-4933-97A9-CDD3F17BA219}">
      <dgm:prSet phldrT="[Texte]"/>
      <dgm:spPr/>
      <dgm:t>
        <a:bodyPr/>
        <a:lstStyle/>
        <a:p>
          <a:r>
            <a:rPr lang="fr-FR" dirty="0"/>
            <a:t>Objectif Pole Partenaires</a:t>
          </a:r>
        </a:p>
      </dgm:t>
    </dgm:pt>
    <dgm:pt modelId="{76515CD2-93AE-4320-B2D2-CDB636ED48B8}" type="parTrans" cxnId="{2A2D0842-CFE8-4A2A-A237-792FA52EA008}">
      <dgm:prSet/>
      <dgm:spPr/>
      <dgm:t>
        <a:bodyPr/>
        <a:lstStyle/>
        <a:p>
          <a:endParaRPr lang="fr-FR"/>
        </a:p>
      </dgm:t>
    </dgm:pt>
    <dgm:pt modelId="{9DF78E24-FE36-46D8-9F5B-17F06DFB058B}" type="sibTrans" cxnId="{2A2D0842-CFE8-4A2A-A237-792FA52EA008}">
      <dgm:prSet/>
      <dgm:spPr/>
      <dgm:t>
        <a:bodyPr/>
        <a:lstStyle/>
        <a:p>
          <a:endParaRPr lang="fr-FR"/>
        </a:p>
      </dgm:t>
    </dgm:pt>
    <dgm:pt modelId="{0A9FEF95-208A-4965-B768-BFC059146798}">
      <dgm:prSet phldrT="[Texte]"/>
      <dgm:spPr/>
      <dgm:t>
        <a:bodyPr/>
        <a:lstStyle/>
        <a:p>
          <a:r>
            <a:rPr lang="fr-FR" dirty="0"/>
            <a:t>Accès 15 partenaires économiques</a:t>
          </a:r>
        </a:p>
      </dgm:t>
    </dgm:pt>
    <dgm:pt modelId="{1484AF73-AE93-4A2F-9558-1438153B09D6}" type="parTrans" cxnId="{0736C98A-7D62-4D59-9E6B-CE3DDAD59033}">
      <dgm:prSet/>
      <dgm:spPr/>
      <dgm:t>
        <a:bodyPr/>
        <a:lstStyle/>
        <a:p>
          <a:endParaRPr lang="fr-FR"/>
        </a:p>
      </dgm:t>
    </dgm:pt>
    <dgm:pt modelId="{73AD617A-8020-4411-8FA3-6BE0AB021703}" type="sibTrans" cxnId="{0736C98A-7D62-4D59-9E6B-CE3DDAD59033}">
      <dgm:prSet/>
      <dgm:spPr/>
      <dgm:t>
        <a:bodyPr/>
        <a:lstStyle/>
        <a:p>
          <a:endParaRPr lang="fr-FR"/>
        </a:p>
      </dgm:t>
    </dgm:pt>
    <dgm:pt modelId="{9EDD9BAE-427B-4971-A82F-671CD9D0360F}">
      <dgm:prSet phldrT="[Texte]"/>
      <dgm:spPr/>
      <dgm:t>
        <a:bodyPr/>
        <a:lstStyle/>
        <a:p>
          <a:r>
            <a:rPr lang="fr-FR" dirty="0"/>
            <a:t>Permanences « à la demande »</a:t>
          </a:r>
        </a:p>
      </dgm:t>
    </dgm:pt>
    <dgm:pt modelId="{F032A5BB-7992-48C9-8B15-D05C89F1E254}" type="parTrans" cxnId="{D8A9E517-527E-4861-873A-3DF457DCB3B4}">
      <dgm:prSet/>
      <dgm:spPr/>
      <dgm:t>
        <a:bodyPr/>
        <a:lstStyle/>
        <a:p>
          <a:endParaRPr lang="fr-FR"/>
        </a:p>
      </dgm:t>
    </dgm:pt>
    <dgm:pt modelId="{A0C93D58-BF6B-4E48-A2FC-13A52E47DE89}" type="sibTrans" cxnId="{D8A9E517-527E-4861-873A-3DF457DCB3B4}">
      <dgm:prSet/>
      <dgm:spPr/>
      <dgm:t>
        <a:bodyPr/>
        <a:lstStyle/>
        <a:p>
          <a:endParaRPr lang="fr-FR"/>
        </a:p>
      </dgm:t>
    </dgm:pt>
    <dgm:pt modelId="{715689C9-B549-412E-B6B1-E9C3E64B4863}">
      <dgm:prSet phldrT="[Texte]"/>
      <dgm:spPr/>
      <dgm:t>
        <a:bodyPr/>
        <a:lstStyle/>
        <a:p>
          <a:r>
            <a:rPr lang="fr-FR" dirty="0"/>
            <a:t>Via visio-conférence « à la demande »</a:t>
          </a:r>
        </a:p>
      </dgm:t>
    </dgm:pt>
    <dgm:pt modelId="{431443A4-425E-44AB-9FB4-68BA5962135C}" type="parTrans" cxnId="{51D6C08F-2624-4C74-8141-972DBDEA5468}">
      <dgm:prSet/>
      <dgm:spPr/>
      <dgm:t>
        <a:bodyPr/>
        <a:lstStyle/>
        <a:p>
          <a:endParaRPr lang="fr-FR"/>
        </a:p>
      </dgm:t>
    </dgm:pt>
    <dgm:pt modelId="{A80D5774-1F01-4BF8-BC55-0AC05C804F1D}" type="sibTrans" cxnId="{51D6C08F-2624-4C74-8141-972DBDEA5468}">
      <dgm:prSet/>
      <dgm:spPr/>
      <dgm:t>
        <a:bodyPr/>
        <a:lstStyle/>
        <a:p>
          <a:endParaRPr lang="fr-FR"/>
        </a:p>
      </dgm:t>
    </dgm:pt>
    <dgm:pt modelId="{DA0547E6-7F80-4E1A-8FCC-A470E7EBA927}">
      <dgm:prSet phldrT="[Texte]"/>
      <dgm:spPr/>
      <dgm:t>
        <a:bodyPr/>
        <a:lstStyle/>
        <a:p>
          <a:r>
            <a:rPr lang="fr-FR" dirty="0"/>
            <a:t>Tiers-Lieu disponible au sein de 2 MSAP (bureaux et salles à disposition)</a:t>
          </a:r>
        </a:p>
      </dgm:t>
    </dgm:pt>
    <dgm:pt modelId="{A1C60F80-0B47-47F9-B318-AC9C8F6FADD4}" type="parTrans" cxnId="{F65710D2-D753-488B-8797-0D2EE6D89E76}">
      <dgm:prSet/>
      <dgm:spPr/>
      <dgm:t>
        <a:bodyPr/>
        <a:lstStyle/>
        <a:p>
          <a:endParaRPr lang="fr-FR"/>
        </a:p>
      </dgm:t>
    </dgm:pt>
    <dgm:pt modelId="{5898C48A-9FFE-4B67-A4AE-B7B5A3FA2A9F}" type="sibTrans" cxnId="{F65710D2-D753-488B-8797-0D2EE6D89E76}">
      <dgm:prSet/>
      <dgm:spPr/>
      <dgm:t>
        <a:bodyPr/>
        <a:lstStyle/>
        <a:p>
          <a:endParaRPr lang="fr-FR"/>
        </a:p>
      </dgm:t>
    </dgm:pt>
    <dgm:pt modelId="{C21B7129-1D79-4D7D-9A74-AC09855D53A8}" type="pres">
      <dgm:prSet presAssocID="{1801A481-E556-47C6-AE0B-FC11E8B872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48AD00-F6C4-4EB3-A4B7-ECEA189C962E}" type="pres">
      <dgm:prSet presAssocID="{7EB218FD-B2A8-4F44-A5D8-82CCA46DAA20}" presName="root" presStyleCnt="0"/>
      <dgm:spPr/>
    </dgm:pt>
    <dgm:pt modelId="{16141E1F-9AD6-4520-9E18-3B991849BAEF}" type="pres">
      <dgm:prSet presAssocID="{7EB218FD-B2A8-4F44-A5D8-82CCA46DAA20}" presName="rootComposite" presStyleCnt="0"/>
      <dgm:spPr/>
    </dgm:pt>
    <dgm:pt modelId="{831C8916-4D09-4784-A03E-56D43C3A50A8}" type="pres">
      <dgm:prSet presAssocID="{7EB218FD-B2A8-4F44-A5D8-82CCA46DAA20}" presName="rootText" presStyleLbl="node1" presStyleIdx="0" presStyleCnt="7"/>
      <dgm:spPr/>
    </dgm:pt>
    <dgm:pt modelId="{4EEBFA15-C64B-49B7-B1EE-ED4150D9F876}" type="pres">
      <dgm:prSet presAssocID="{7EB218FD-B2A8-4F44-A5D8-82CCA46DAA20}" presName="rootConnector" presStyleLbl="node1" presStyleIdx="0" presStyleCnt="7"/>
      <dgm:spPr/>
    </dgm:pt>
    <dgm:pt modelId="{ED784B16-392C-4683-AD4F-AF5415569CBF}" type="pres">
      <dgm:prSet presAssocID="{7EB218FD-B2A8-4F44-A5D8-82CCA46DAA20}" presName="childShape" presStyleCnt="0"/>
      <dgm:spPr/>
    </dgm:pt>
    <dgm:pt modelId="{4972D8BA-5722-4BB8-8543-6E932CFA4B6C}" type="pres">
      <dgm:prSet presAssocID="{40239D93-5F5A-41C5-81DD-A8B917FC89CF}" presName="Name13" presStyleLbl="parChTrans1D2" presStyleIdx="0" presStyleCnt="29"/>
      <dgm:spPr/>
    </dgm:pt>
    <dgm:pt modelId="{F29DB3E7-2AFC-442C-A892-6C75067056F8}" type="pres">
      <dgm:prSet presAssocID="{43CE6C59-4339-4B33-9B68-E435A212A45E}" presName="childText" presStyleLbl="bgAcc1" presStyleIdx="0" presStyleCnt="29">
        <dgm:presLayoutVars>
          <dgm:bulletEnabled val="1"/>
        </dgm:presLayoutVars>
      </dgm:prSet>
      <dgm:spPr/>
    </dgm:pt>
    <dgm:pt modelId="{D7D3EF68-2AEF-483D-8B22-52CA4EDF0242}" type="pres">
      <dgm:prSet presAssocID="{D1A6E937-A644-4609-A0E2-8335B108184B}" presName="Name13" presStyleLbl="parChTrans1D2" presStyleIdx="1" presStyleCnt="29"/>
      <dgm:spPr/>
    </dgm:pt>
    <dgm:pt modelId="{8DA4505F-4E90-467C-A733-E86FF02847C2}" type="pres">
      <dgm:prSet presAssocID="{5E2E43E4-1AC7-4D0B-89A6-D690E0409DC6}" presName="childText" presStyleLbl="bgAcc1" presStyleIdx="1" presStyleCnt="29">
        <dgm:presLayoutVars>
          <dgm:bulletEnabled val="1"/>
        </dgm:presLayoutVars>
      </dgm:prSet>
      <dgm:spPr/>
    </dgm:pt>
    <dgm:pt modelId="{DAE0F023-D1D8-4701-A3A5-99B8560CE0D3}" type="pres">
      <dgm:prSet presAssocID="{B80DF08A-32A0-4C12-86ED-560C15921F98}" presName="Name13" presStyleLbl="parChTrans1D2" presStyleIdx="2" presStyleCnt="29"/>
      <dgm:spPr/>
    </dgm:pt>
    <dgm:pt modelId="{B3CB0CB7-071A-4A3A-A0AE-92B26D7F5C1D}" type="pres">
      <dgm:prSet presAssocID="{C35815FF-8377-40C3-B8AB-431AB173C7BC}" presName="childText" presStyleLbl="bgAcc1" presStyleIdx="2" presStyleCnt="29">
        <dgm:presLayoutVars>
          <dgm:bulletEnabled val="1"/>
        </dgm:presLayoutVars>
      </dgm:prSet>
      <dgm:spPr/>
    </dgm:pt>
    <dgm:pt modelId="{7FAC956B-2D2B-436B-AEEF-889C4DED7D4E}" type="pres">
      <dgm:prSet presAssocID="{10869662-17BC-4083-A58F-DA0E2817F9A1}" presName="Name13" presStyleLbl="parChTrans1D2" presStyleIdx="3" presStyleCnt="29"/>
      <dgm:spPr/>
    </dgm:pt>
    <dgm:pt modelId="{3AF4017B-0B20-43CC-82F1-A10B7F3E6DFF}" type="pres">
      <dgm:prSet presAssocID="{4056FA2C-8E01-4B8D-BF2F-B8605637DD65}" presName="childText" presStyleLbl="bgAcc1" presStyleIdx="3" presStyleCnt="29">
        <dgm:presLayoutVars>
          <dgm:bulletEnabled val="1"/>
        </dgm:presLayoutVars>
      </dgm:prSet>
      <dgm:spPr/>
    </dgm:pt>
    <dgm:pt modelId="{178A8FDB-642B-449E-8DED-8462621AC770}" type="pres">
      <dgm:prSet presAssocID="{60116834-DB3A-42BC-A5DC-A112A8CC9638}" presName="Name13" presStyleLbl="parChTrans1D2" presStyleIdx="4" presStyleCnt="29"/>
      <dgm:spPr/>
    </dgm:pt>
    <dgm:pt modelId="{2D96679A-4DFA-418D-9013-6A000E74F067}" type="pres">
      <dgm:prSet presAssocID="{3F01F333-903B-4ECD-A37D-B8F2462BD9DC}" presName="childText" presStyleLbl="bgAcc1" presStyleIdx="4" presStyleCnt="29">
        <dgm:presLayoutVars>
          <dgm:bulletEnabled val="1"/>
        </dgm:presLayoutVars>
      </dgm:prSet>
      <dgm:spPr/>
    </dgm:pt>
    <dgm:pt modelId="{A63357CF-9C97-42D1-B5A6-3DB065BDD806}" type="pres">
      <dgm:prSet presAssocID="{ABAAA876-E017-45D7-992E-0289CE40A664}" presName="root" presStyleCnt="0"/>
      <dgm:spPr/>
    </dgm:pt>
    <dgm:pt modelId="{4A4399BF-65C5-4F43-938F-CBE9EB925361}" type="pres">
      <dgm:prSet presAssocID="{ABAAA876-E017-45D7-992E-0289CE40A664}" presName="rootComposite" presStyleCnt="0"/>
      <dgm:spPr/>
    </dgm:pt>
    <dgm:pt modelId="{22E35E96-FF97-4583-A718-610D3B330698}" type="pres">
      <dgm:prSet presAssocID="{ABAAA876-E017-45D7-992E-0289CE40A664}" presName="rootText" presStyleLbl="node1" presStyleIdx="1" presStyleCnt="7"/>
      <dgm:spPr/>
    </dgm:pt>
    <dgm:pt modelId="{FE13EA9E-EA8F-4570-B0A2-C282CCD48D2B}" type="pres">
      <dgm:prSet presAssocID="{ABAAA876-E017-45D7-992E-0289CE40A664}" presName="rootConnector" presStyleLbl="node1" presStyleIdx="1" presStyleCnt="7"/>
      <dgm:spPr/>
    </dgm:pt>
    <dgm:pt modelId="{63D124E6-9DFA-42B4-A778-C6509713CE32}" type="pres">
      <dgm:prSet presAssocID="{ABAAA876-E017-45D7-992E-0289CE40A664}" presName="childShape" presStyleCnt="0"/>
      <dgm:spPr/>
    </dgm:pt>
    <dgm:pt modelId="{9238005C-C78F-4A35-A053-D914DBEC97E8}" type="pres">
      <dgm:prSet presAssocID="{D4684293-26E0-48EC-90DC-758054C20E28}" presName="Name13" presStyleLbl="parChTrans1D2" presStyleIdx="5" presStyleCnt="29"/>
      <dgm:spPr/>
    </dgm:pt>
    <dgm:pt modelId="{4B70C740-1A6F-434D-86F7-DF42793F4E6C}" type="pres">
      <dgm:prSet presAssocID="{F8C7DDDE-A1F8-4975-A995-05D30165B2A4}" presName="childText" presStyleLbl="bgAcc1" presStyleIdx="5" presStyleCnt="29">
        <dgm:presLayoutVars>
          <dgm:bulletEnabled val="1"/>
        </dgm:presLayoutVars>
      </dgm:prSet>
      <dgm:spPr/>
    </dgm:pt>
    <dgm:pt modelId="{686BDBD3-7134-4FDC-BEC3-6E53546B0F6B}" type="pres">
      <dgm:prSet presAssocID="{45531F45-E899-478D-8325-70B59745BE7A}" presName="Name13" presStyleLbl="parChTrans1D2" presStyleIdx="6" presStyleCnt="29"/>
      <dgm:spPr/>
    </dgm:pt>
    <dgm:pt modelId="{8156E02C-FA43-46AA-81D0-FBC97000BD80}" type="pres">
      <dgm:prSet presAssocID="{1978E890-6377-48D1-8344-43BFD7C73BCC}" presName="childText" presStyleLbl="bgAcc1" presStyleIdx="6" presStyleCnt="29">
        <dgm:presLayoutVars>
          <dgm:bulletEnabled val="1"/>
        </dgm:presLayoutVars>
      </dgm:prSet>
      <dgm:spPr/>
    </dgm:pt>
    <dgm:pt modelId="{B6839355-6A4C-4C59-9A19-5054A1FF34B0}" type="pres">
      <dgm:prSet presAssocID="{5F69D836-6CE5-4F4B-9A5A-A874123B70E1}" presName="Name13" presStyleLbl="parChTrans1D2" presStyleIdx="7" presStyleCnt="29"/>
      <dgm:spPr/>
    </dgm:pt>
    <dgm:pt modelId="{50171A61-268D-438C-99D4-C03F0DC991C6}" type="pres">
      <dgm:prSet presAssocID="{F8CAAD84-51AA-4734-8C34-6A26CB89B03C}" presName="childText" presStyleLbl="bgAcc1" presStyleIdx="7" presStyleCnt="29">
        <dgm:presLayoutVars>
          <dgm:bulletEnabled val="1"/>
        </dgm:presLayoutVars>
      </dgm:prSet>
      <dgm:spPr/>
    </dgm:pt>
    <dgm:pt modelId="{C4A30E85-7D21-4315-A699-170BB5F947F6}" type="pres">
      <dgm:prSet presAssocID="{EEA95D05-15AB-454F-B126-C2AF7A039DF9}" presName="Name13" presStyleLbl="parChTrans1D2" presStyleIdx="8" presStyleCnt="29"/>
      <dgm:spPr/>
    </dgm:pt>
    <dgm:pt modelId="{0A1AD3EE-B8B2-405F-96EF-DDDDFFD70A1B}" type="pres">
      <dgm:prSet presAssocID="{792E6CDD-ABB5-44C4-9E73-415B3423F846}" presName="childText" presStyleLbl="bgAcc1" presStyleIdx="8" presStyleCnt="29">
        <dgm:presLayoutVars>
          <dgm:bulletEnabled val="1"/>
        </dgm:presLayoutVars>
      </dgm:prSet>
      <dgm:spPr/>
    </dgm:pt>
    <dgm:pt modelId="{D25357F8-ADF4-4561-AFD7-0457F31EA7A7}" type="pres">
      <dgm:prSet presAssocID="{68623E93-E2E6-40C0-AD65-B2B01FDD2007}" presName="Name13" presStyleLbl="parChTrans1D2" presStyleIdx="9" presStyleCnt="29"/>
      <dgm:spPr/>
    </dgm:pt>
    <dgm:pt modelId="{1B6D8EB3-815F-4CEF-8EBB-FE07736807D1}" type="pres">
      <dgm:prSet presAssocID="{246D0AFC-3086-4D45-BE68-7BDB4566F17F}" presName="childText" presStyleLbl="bgAcc1" presStyleIdx="9" presStyleCnt="29">
        <dgm:presLayoutVars>
          <dgm:bulletEnabled val="1"/>
        </dgm:presLayoutVars>
      </dgm:prSet>
      <dgm:spPr/>
    </dgm:pt>
    <dgm:pt modelId="{0C825B37-A60E-4F9A-B9CE-CA20262B73E5}" type="pres">
      <dgm:prSet presAssocID="{6E2BDF49-39D4-4BD5-8AD1-AA5766B6FFC0}" presName="root" presStyleCnt="0"/>
      <dgm:spPr/>
    </dgm:pt>
    <dgm:pt modelId="{162CA034-DD6E-4279-9DEE-FDA191726C90}" type="pres">
      <dgm:prSet presAssocID="{6E2BDF49-39D4-4BD5-8AD1-AA5766B6FFC0}" presName="rootComposite" presStyleCnt="0"/>
      <dgm:spPr/>
    </dgm:pt>
    <dgm:pt modelId="{594C2495-A23F-4FE6-B944-52CEE0A44AEA}" type="pres">
      <dgm:prSet presAssocID="{6E2BDF49-39D4-4BD5-8AD1-AA5766B6FFC0}" presName="rootText" presStyleLbl="node1" presStyleIdx="2" presStyleCnt="7"/>
      <dgm:spPr/>
    </dgm:pt>
    <dgm:pt modelId="{ADD8EC27-68B9-40F6-A6D1-318D8E689C34}" type="pres">
      <dgm:prSet presAssocID="{6E2BDF49-39D4-4BD5-8AD1-AA5766B6FFC0}" presName="rootConnector" presStyleLbl="node1" presStyleIdx="2" presStyleCnt="7"/>
      <dgm:spPr/>
    </dgm:pt>
    <dgm:pt modelId="{5F239BC7-D321-4C59-BBA2-460CDD1F1D30}" type="pres">
      <dgm:prSet presAssocID="{6E2BDF49-39D4-4BD5-8AD1-AA5766B6FFC0}" presName="childShape" presStyleCnt="0"/>
      <dgm:spPr/>
    </dgm:pt>
    <dgm:pt modelId="{8D0D27B5-DD11-4C82-93B1-B3E70A348961}" type="pres">
      <dgm:prSet presAssocID="{85B0BE1A-0C53-49A4-9E58-B59FC323B03B}" presName="Name13" presStyleLbl="parChTrans1D2" presStyleIdx="10" presStyleCnt="29"/>
      <dgm:spPr/>
    </dgm:pt>
    <dgm:pt modelId="{5B292AEE-6E19-4780-81C0-EAE4BD08E8CA}" type="pres">
      <dgm:prSet presAssocID="{0195190E-17C4-4161-B05F-43FB7A013133}" presName="childText" presStyleLbl="bgAcc1" presStyleIdx="10" presStyleCnt="29">
        <dgm:presLayoutVars>
          <dgm:bulletEnabled val="1"/>
        </dgm:presLayoutVars>
      </dgm:prSet>
      <dgm:spPr/>
    </dgm:pt>
    <dgm:pt modelId="{0F61BC10-9172-4AB4-BE04-4E90A035E60D}" type="pres">
      <dgm:prSet presAssocID="{7E825F38-0798-470A-B35E-705296049928}" presName="Name13" presStyleLbl="parChTrans1D2" presStyleIdx="11" presStyleCnt="29"/>
      <dgm:spPr/>
    </dgm:pt>
    <dgm:pt modelId="{5A2D9DFD-1ACA-439E-8E7E-AB9E937A51CB}" type="pres">
      <dgm:prSet presAssocID="{54487D15-278F-485C-9735-43BBE5BF6F89}" presName="childText" presStyleLbl="bgAcc1" presStyleIdx="11" presStyleCnt="29">
        <dgm:presLayoutVars>
          <dgm:bulletEnabled val="1"/>
        </dgm:presLayoutVars>
      </dgm:prSet>
      <dgm:spPr/>
    </dgm:pt>
    <dgm:pt modelId="{151DEEBE-1A96-4898-83B1-8C236C3E3F51}" type="pres">
      <dgm:prSet presAssocID="{ECCDB749-CB2F-4200-9C1B-17597EE2EDBE}" presName="Name13" presStyleLbl="parChTrans1D2" presStyleIdx="12" presStyleCnt="29"/>
      <dgm:spPr/>
    </dgm:pt>
    <dgm:pt modelId="{4CE8DB11-A359-47FB-A5DC-574F6018747D}" type="pres">
      <dgm:prSet presAssocID="{8DA17538-9D98-4F96-A541-3E6B793A67B2}" presName="childText" presStyleLbl="bgAcc1" presStyleIdx="12" presStyleCnt="29">
        <dgm:presLayoutVars>
          <dgm:bulletEnabled val="1"/>
        </dgm:presLayoutVars>
      </dgm:prSet>
      <dgm:spPr/>
    </dgm:pt>
    <dgm:pt modelId="{22FEB290-552B-4217-A023-2A8C9EEB49A5}" type="pres">
      <dgm:prSet presAssocID="{44F70D2B-8D34-4935-A9AB-4B2699CCFE9F}" presName="Name13" presStyleLbl="parChTrans1D2" presStyleIdx="13" presStyleCnt="29"/>
      <dgm:spPr/>
    </dgm:pt>
    <dgm:pt modelId="{FD729F56-5A98-44DC-9F11-477A4C5C9E3E}" type="pres">
      <dgm:prSet presAssocID="{02131284-D8A7-4807-A8F2-286C35CD0A9A}" presName="childText" presStyleLbl="bgAcc1" presStyleIdx="13" presStyleCnt="29">
        <dgm:presLayoutVars>
          <dgm:bulletEnabled val="1"/>
        </dgm:presLayoutVars>
      </dgm:prSet>
      <dgm:spPr/>
    </dgm:pt>
    <dgm:pt modelId="{2F2B91CC-A50E-47FF-BCF8-869512636E00}" type="pres">
      <dgm:prSet presAssocID="{17107D9B-3CC2-44B0-88AF-ECB9E226134B}" presName="Name13" presStyleLbl="parChTrans1D2" presStyleIdx="14" presStyleCnt="29"/>
      <dgm:spPr/>
    </dgm:pt>
    <dgm:pt modelId="{D26EF385-08BA-4149-A493-3BC9667F3C59}" type="pres">
      <dgm:prSet presAssocID="{DB647986-25D4-4830-AA1E-F58559BD62F9}" presName="childText" presStyleLbl="bgAcc1" presStyleIdx="14" presStyleCnt="29">
        <dgm:presLayoutVars>
          <dgm:bulletEnabled val="1"/>
        </dgm:presLayoutVars>
      </dgm:prSet>
      <dgm:spPr/>
    </dgm:pt>
    <dgm:pt modelId="{ACC40A3E-A754-4F2C-B406-491B11293E04}" type="pres">
      <dgm:prSet presAssocID="{AA3F35E7-B06A-43C6-8B47-6F196E9B56F2}" presName="root" presStyleCnt="0"/>
      <dgm:spPr/>
    </dgm:pt>
    <dgm:pt modelId="{0CB56BE8-8A6B-4B90-88DA-DE96D881031F}" type="pres">
      <dgm:prSet presAssocID="{AA3F35E7-B06A-43C6-8B47-6F196E9B56F2}" presName="rootComposite" presStyleCnt="0"/>
      <dgm:spPr/>
    </dgm:pt>
    <dgm:pt modelId="{3F96E8BD-8B47-4CD8-893D-74E4700F710B}" type="pres">
      <dgm:prSet presAssocID="{AA3F35E7-B06A-43C6-8B47-6F196E9B56F2}" presName="rootText" presStyleLbl="node1" presStyleIdx="3" presStyleCnt="7"/>
      <dgm:spPr/>
    </dgm:pt>
    <dgm:pt modelId="{B34D09F4-250E-4F39-B18E-AD990A145DD4}" type="pres">
      <dgm:prSet presAssocID="{AA3F35E7-B06A-43C6-8B47-6F196E9B56F2}" presName="rootConnector" presStyleLbl="node1" presStyleIdx="3" presStyleCnt="7"/>
      <dgm:spPr/>
    </dgm:pt>
    <dgm:pt modelId="{F15BABC3-B246-4FCB-93F9-327826D8B64F}" type="pres">
      <dgm:prSet presAssocID="{AA3F35E7-B06A-43C6-8B47-6F196E9B56F2}" presName="childShape" presStyleCnt="0"/>
      <dgm:spPr/>
    </dgm:pt>
    <dgm:pt modelId="{9B2F0682-1568-46CA-9FCC-7B551BD3313E}" type="pres">
      <dgm:prSet presAssocID="{390948ED-C9EA-4800-9DF2-AA5CCA850EA4}" presName="Name13" presStyleLbl="parChTrans1D2" presStyleIdx="15" presStyleCnt="29"/>
      <dgm:spPr/>
    </dgm:pt>
    <dgm:pt modelId="{FF7EE0F5-F1D2-4678-8CDE-A52ED5A7550D}" type="pres">
      <dgm:prSet presAssocID="{9FD2C320-5354-498A-A9AE-7619B20C83F4}" presName="childText" presStyleLbl="bgAcc1" presStyleIdx="15" presStyleCnt="29">
        <dgm:presLayoutVars>
          <dgm:bulletEnabled val="1"/>
        </dgm:presLayoutVars>
      </dgm:prSet>
      <dgm:spPr/>
    </dgm:pt>
    <dgm:pt modelId="{BF401C8A-90AF-46DF-A694-E26331C48367}" type="pres">
      <dgm:prSet presAssocID="{BB819AB4-7524-43DF-830E-2A737046FD06}" presName="Name13" presStyleLbl="parChTrans1D2" presStyleIdx="16" presStyleCnt="29"/>
      <dgm:spPr/>
    </dgm:pt>
    <dgm:pt modelId="{863004BF-2517-43FB-BEC1-E90616958B56}" type="pres">
      <dgm:prSet presAssocID="{FEC1E7D3-45D9-4A44-9293-F88590A471CF}" presName="childText" presStyleLbl="bgAcc1" presStyleIdx="16" presStyleCnt="29">
        <dgm:presLayoutVars>
          <dgm:bulletEnabled val="1"/>
        </dgm:presLayoutVars>
      </dgm:prSet>
      <dgm:spPr/>
    </dgm:pt>
    <dgm:pt modelId="{8D784800-D305-4CFA-83A7-C5769B219A2D}" type="pres">
      <dgm:prSet presAssocID="{A1C60F80-0B47-47F9-B318-AC9C8F6FADD4}" presName="Name13" presStyleLbl="parChTrans1D2" presStyleIdx="17" presStyleCnt="29"/>
      <dgm:spPr/>
    </dgm:pt>
    <dgm:pt modelId="{0BE0C3BD-F18D-40DD-925A-48408966413C}" type="pres">
      <dgm:prSet presAssocID="{DA0547E6-7F80-4E1A-8FCC-A470E7EBA927}" presName="childText" presStyleLbl="bgAcc1" presStyleIdx="17" presStyleCnt="29">
        <dgm:presLayoutVars>
          <dgm:bulletEnabled val="1"/>
        </dgm:presLayoutVars>
      </dgm:prSet>
      <dgm:spPr/>
    </dgm:pt>
    <dgm:pt modelId="{0851FC88-1961-47D7-AA73-2117E624638E}" type="pres">
      <dgm:prSet presAssocID="{F6710B62-1647-4F49-9F94-1339E9DD9642}" presName="Name13" presStyleLbl="parChTrans1D2" presStyleIdx="18" presStyleCnt="29"/>
      <dgm:spPr/>
    </dgm:pt>
    <dgm:pt modelId="{8710C7A5-3D75-4485-A813-2AAAA5395D73}" type="pres">
      <dgm:prSet presAssocID="{3E595565-0C5A-4011-B643-EDF5EF361F39}" presName="childText" presStyleLbl="bgAcc1" presStyleIdx="18" presStyleCnt="29">
        <dgm:presLayoutVars>
          <dgm:bulletEnabled val="1"/>
        </dgm:presLayoutVars>
      </dgm:prSet>
      <dgm:spPr/>
    </dgm:pt>
    <dgm:pt modelId="{972F772D-4047-47D5-9AF8-67B083C1CEA6}" type="pres">
      <dgm:prSet presAssocID="{5D20013F-98FE-4D3C-9BD9-4CEF98A65BCB}" presName="root" presStyleCnt="0"/>
      <dgm:spPr/>
    </dgm:pt>
    <dgm:pt modelId="{711FF86E-954E-4085-BE4F-192295BD5774}" type="pres">
      <dgm:prSet presAssocID="{5D20013F-98FE-4D3C-9BD9-4CEF98A65BCB}" presName="rootComposite" presStyleCnt="0"/>
      <dgm:spPr/>
    </dgm:pt>
    <dgm:pt modelId="{7A681B76-617E-47C4-8009-D6910795682F}" type="pres">
      <dgm:prSet presAssocID="{5D20013F-98FE-4D3C-9BD9-4CEF98A65BCB}" presName="rootText" presStyleLbl="node1" presStyleIdx="4" presStyleCnt="7"/>
      <dgm:spPr/>
    </dgm:pt>
    <dgm:pt modelId="{DEB65175-3EC3-4B04-9D9D-58B9DFB8F2E4}" type="pres">
      <dgm:prSet presAssocID="{5D20013F-98FE-4D3C-9BD9-4CEF98A65BCB}" presName="rootConnector" presStyleLbl="node1" presStyleIdx="4" presStyleCnt="7"/>
      <dgm:spPr/>
    </dgm:pt>
    <dgm:pt modelId="{45524A8F-5777-4F86-BA14-D707070517F4}" type="pres">
      <dgm:prSet presAssocID="{5D20013F-98FE-4D3C-9BD9-4CEF98A65BCB}" presName="childShape" presStyleCnt="0"/>
      <dgm:spPr/>
    </dgm:pt>
    <dgm:pt modelId="{7BC65A70-FF48-4D2A-8C53-CAB338A36726}" type="pres">
      <dgm:prSet presAssocID="{DC112EF5-1E07-4D3A-9C33-CFA75F015873}" presName="Name13" presStyleLbl="parChTrans1D2" presStyleIdx="19" presStyleCnt="29"/>
      <dgm:spPr/>
    </dgm:pt>
    <dgm:pt modelId="{03AB493C-C7A8-479B-B6F7-F17D4A1686B2}" type="pres">
      <dgm:prSet presAssocID="{61150CB2-F38A-4292-8AB9-99F73CA35007}" presName="childText" presStyleLbl="bgAcc1" presStyleIdx="19" presStyleCnt="29">
        <dgm:presLayoutVars>
          <dgm:bulletEnabled val="1"/>
        </dgm:presLayoutVars>
      </dgm:prSet>
      <dgm:spPr/>
    </dgm:pt>
    <dgm:pt modelId="{6BF46FBD-F862-43EA-A14D-F0FF4F2964F2}" type="pres">
      <dgm:prSet presAssocID="{FC127394-C126-4451-86B3-D553219EDFF1}" presName="Name13" presStyleLbl="parChTrans1D2" presStyleIdx="20" presStyleCnt="29"/>
      <dgm:spPr/>
    </dgm:pt>
    <dgm:pt modelId="{09A6E1E1-00E7-40AD-8032-38CD4952866E}" type="pres">
      <dgm:prSet presAssocID="{4E180D39-D992-4049-903E-BE77BFEBF18B}" presName="childText" presStyleLbl="bgAcc1" presStyleIdx="20" presStyleCnt="29">
        <dgm:presLayoutVars>
          <dgm:bulletEnabled val="1"/>
        </dgm:presLayoutVars>
      </dgm:prSet>
      <dgm:spPr/>
    </dgm:pt>
    <dgm:pt modelId="{F9439805-E815-4420-A9A4-51C554AE5D98}" type="pres">
      <dgm:prSet presAssocID="{866578AB-B9D9-481A-AD38-55D6821B7712}" presName="Name13" presStyleLbl="parChTrans1D2" presStyleIdx="21" presStyleCnt="29"/>
      <dgm:spPr/>
    </dgm:pt>
    <dgm:pt modelId="{08A90A94-02AB-4B08-A2C3-20B506165E7C}" type="pres">
      <dgm:prSet presAssocID="{57158447-7472-4879-969C-AA2D180E0983}" presName="childText" presStyleLbl="bgAcc1" presStyleIdx="21" presStyleCnt="29">
        <dgm:presLayoutVars>
          <dgm:bulletEnabled val="1"/>
        </dgm:presLayoutVars>
      </dgm:prSet>
      <dgm:spPr/>
    </dgm:pt>
    <dgm:pt modelId="{B04E8E0E-E287-41E2-9679-2841ABA572D0}" type="pres">
      <dgm:prSet presAssocID="{09B4C32F-A4BD-4CE8-9D61-0995CB81756C}" presName="root" presStyleCnt="0"/>
      <dgm:spPr/>
    </dgm:pt>
    <dgm:pt modelId="{1F1780D2-0CC4-4DEF-828E-95DA0960DEC4}" type="pres">
      <dgm:prSet presAssocID="{09B4C32F-A4BD-4CE8-9D61-0995CB81756C}" presName="rootComposite" presStyleCnt="0"/>
      <dgm:spPr/>
    </dgm:pt>
    <dgm:pt modelId="{A51A193F-5937-433D-B7FF-4C870F9E5BEE}" type="pres">
      <dgm:prSet presAssocID="{09B4C32F-A4BD-4CE8-9D61-0995CB81756C}" presName="rootText" presStyleLbl="node1" presStyleIdx="5" presStyleCnt="7"/>
      <dgm:spPr/>
    </dgm:pt>
    <dgm:pt modelId="{04D7AF6F-AC41-43D2-8FBE-ABC67C2C210A}" type="pres">
      <dgm:prSet presAssocID="{09B4C32F-A4BD-4CE8-9D61-0995CB81756C}" presName="rootConnector" presStyleLbl="node1" presStyleIdx="5" presStyleCnt="7"/>
      <dgm:spPr/>
    </dgm:pt>
    <dgm:pt modelId="{E2435E5B-AA98-4EF9-B56A-811DD019A7E5}" type="pres">
      <dgm:prSet presAssocID="{09B4C32F-A4BD-4CE8-9D61-0995CB81756C}" presName="childShape" presStyleCnt="0"/>
      <dgm:spPr/>
    </dgm:pt>
    <dgm:pt modelId="{20BFFCA8-A53C-45F3-A6D1-CC10395F1B68}" type="pres">
      <dgm:prSet presAssocID="{CD1FD140-FD1B-410A-9246-868C27FB0064}" presName="Name13" presStyleLbl="parChTrans1D2" presStyleIdx="22" presStyleCnt="29"/>
      <dgm:spPr/>
    </dgm:pt>
    <dgm:pt modelId="{0A254D51-CB70-4AE4-98B0-B4AB82061BBA}" type="pres">
      <dgm:prSet presAssocID="{9F51C63C-2599-4872-93FC-C1D37655D922}" presName="childText" presStyleLbl="bgAcc1" presStyleIdx="22" presStyleCnt="29">
        <dgm:presLayoutVars>
          <dgm:bulletEnabled val="1"/>
        </dgm:presLayoutVars>
      </dgm:prSet>
      <dgm:spPr/>
    </dgm:pt>
    <dgm:pt modelId="{00B7A93C-C747-43D7-977B-4D9AFB89D219}" type="pres">
      <dgm:prSet presAssocID="{52F72F5B-E011-4071-B655-114738774ED6}" presName="Name13" presStyleLbl="parChTrans1D2" presStyleIdx="23" presStyleCnt="29"/>
      <dgm:spPr/>
    </dgm:pt>
    <dgm:pt modelId="{55DB3365-F8E3-4D1D-A3A9-04741C5978F6}" type="pres">
      <dgm:prSet presAssocID="{5BB7C510-A809-4325-A621-CFC675582893}" presName="childText" presStyleLbl="bgAcc1" presStyleIdx="23" presStyleCnt="29">
        <dgm:presLayoutVars>
          <dgm:bulletEnabled val="1"/>
        </dgm:presLayoutVars>
      </dgm:prSet>
      <dgm:spPr/>
    </dgm:pt>
    <dgm:pt modelId="{89B331F6-C809-4D01-98A8-24C12A16469A}" type="pres">
      <dgm:prSet presAssocID="{5ECBFF9F-9351-4364-A69F-8E82C1261AD5}" presName="Name13" presStyleLbl="parChTrans1D2" presStyleIdx="24" presStyleCnt="29"/>
      <dgm:spPr/>
    </dgm:pt>
    <dgm:pt modelId="{DB414256-13FD-4138-AE7D-9CD8F8F72945}" type="pres">
      <dgm:prSet presAssocID="{3ADEB66D-E545-4F73-8B71-BF558182BF45}" presName="childText" presStyleLbl="bgAcc1" presStyleIdx="24" presStyleCnt="29">
        <dgm:presLayoutVars>
          <dgm:bulletEnabled val="1"/>
        </dgm:presLayoutVars>
      </dgm:prSet>
      <dgm:spPr/>
    </dgm:pt>
    <dgm:pt modelId="{ECBB4730-9D53-457A-8C18-1DD931CFC2AE}" type="pres">
      <dgm:prSet presAssocID="{D8A2E4FE-2D78-4A25-A40E-BEEF726CAF06}" presName="Name13" presStyleLbl="parChTrans1D2" presStyleIdx="25" presStyleCnt="29"/>
      <dgm:spPr/>
    </dgm:pt>
    <dgm:pt modelId="{27AC0057-78DD-45F3-AE02-92E2294723A3}" type="pres">
      <dgm:prSet presAssocID="{E310774A-2DB4-44D8-BAA3-EF79C690E984}" presName="childText" presStyleLbl="bgAcc1" presStyleIdx="25" presStyleCnt="29">
        <dgm:presLayoutVars>
          <dgm:bulletEnabled val="1"/>
        </dgm:presLayoutVars>
      </dgm:prSet>
      <dgm:spPr/>
    </dgm:pt>
    <dgm:pt modelId="{EC2E50E2-6EC7-4E93-93C2-FA08146D6249}" type="pres">
      <dgm:prSet presAssocID="{E912D2D8-FFFF-4933-97A9-CDD3F17BA219}" presName="root" presStyleCnt="0"/>
      <dgm:spPr/>
    </dgm:pt>
    <dgm:pt modelId="{74FACD0F-658F-452C-BBD9-4B29B23B2673}" type="pres">
      <dgm:prSet presAssocID="{E912D2D8-FFFF-4933-97A9-CDD3F17BA219}" presName="rootComposite" presStyleCnt="0"/>
      <dgm:spPr/>
    </dgm:pt>
    <dgm:pt modelId="{158E708B-3C2D-40D9-801B-EC78EBA79AB1}" type="pres">
      <dgm:prSet presAssocID="{E912D2D8-FFFF-4933-97A9-CDD3F17BA219}" presName="rootText" presStyleLbl="node1" presStyleIdx="6" presStyleCnt="7"/>
      <dgm:spPr/>
    </dgm:pt>
    <dgm:pt modelId="{17663977-2966-4A4F-9A8C-B4FFBEE19B86}" type="pres">
      <dgm:prSet presAssocID="{E912D2D8-FFFF-4933-97A9-CDD3F17BA219}" presName="rootConnector" presStyleLbl="node1" presStyleIdx="6" presStyleCnt="7"/>
      <dgm:spPr/>
    </dgm:pt>
    <dgm:pt modelId="{D43CCF41-0BD3-47C6-A541-B7C3E15B84E7}" type="pres">
      <dgm:prSet presAssocID="{E912D2D8-FFFF-4933-97A9-CDD3F17BA219}" presName="childShape" presStyleCnt="0"/>
      <dgm:spPr/>
    </dgm:pt>
    <dgm:pt modelId="{5D4BB3A9-5DBE-44B8-93B7-BF8E8C343A1F}" type="pres">
      <dgm:prSet presAssocID="{1484AF73-AE93-4A2F-9558-1438153B09D6}" presName="Name13" presStyleLbl="parChTrans1D2" presStyleIdx="26" presStyleCnt="29"/>
      <dgm:spPr/>
    </dgm:pt>
    <dgm:pt modelId="{D4BA0E78-1262-4592-AF00-7819E15ED4A5}" type="pres">
      <dgm:prSet presAssocID="{0A9FEF95-208A-4965-B768-BFC059146798}" presName="childText" presStyleLbl="bgAcc1" presStyleIdx="26" presStyleCnt="29">
        <dgm:presLayoutVars>
          <dgm:bulletEnabled val="1"/>
        </dgm:presLayoutVars>
      </dgm:prSet>
      <dgm:spPr/>
    </dgm:pt>
    <dgm:pt modelId="{1864241B-2B85-461B-A701-8A7B4B30FC7D}" type="pres">
      <dgm:prSet presAssocID="{F032A5BB-7992-48C9-8B15-D05C89F1E254}" presName="Name13" presStyleLbl="parChTrans1D2" presStyleIdx="27" presStyleCnt="29"/>
      <dgm:spPr/>
    </dgm:pt>
    <dgm:pt modelId="{4E4F0506-EA9C-4868-984E-F3DE0F3EB0A0}" type="pres">
      <dgm:prSet presAssocID="{9EDD9BAE-427B-4971-A82F-671CD9D0360F}" presName="childText" presStyleLbl="bgAcc1" presStyleIdx="27" presStyleCnt="29">
        <dgm:presLayoutVars>
          <dgm:bulletEnabled val="1"/>
        </dgm:presLayoutVars>
      </dgm:prSet>
      <dgm:spPr/>
    </dgm:pt>
    <dgm:pt modelId="{313F836A-E470-4831-B9A4-B080F711319E}" type="pres">
      <dgm:prSet presAssocID="{431443A4-425E-44AB-9FB4-68BA5962135C}" presName="Name13" presStyleLbl="parChTrans1D2" presStyleIdx="28" presStyleCnt="29"/>
      <dgm:spPr/>
    </dgm:pt>
    <dgm:pt modelId="{09E9E6AA-2533-4DE3-8CA1-B5CD2C50971C}" type="pres">
      <dgm:prSet presAssocID="{715689C9-B549-412E-B6B1-E9C3E64B4863}" presName="childText" presStyleLbl="bgAcc1" presStyleIdx="28" presStyleCnt="29">
        <dgm:presLayoutVars>
          <dgm:bulletEnabled val="1"/>
        </dgm:presLayoutVars>
      </dgm:prSet>
      <dgm:spPr/>
    </dgm:pt>
  </dgm:ptLst>
  <dgm:cxnLst>
    <dgm:cxn modelId="{F8280981-68B5-4437-9357-BC12ED8372F1}" type="presOf" srcId="{3E595565-0C5A-4011-B643-EDF5EF361F39}" destId="{8710C7A5-3D75-4485-A813-2AAAA5395D73}" srcOrd="0" destOrd="0" presId="urn:microsoft.com/office/officeart/2005/8/layout/hierarchy3"/>
    <dgm:cxn modelId="{A0A1CF87-16B9-488C-A52B-2B016E1BEA3F}" type="presOf" srcId="{AA3F35E7-B06A-43C6-8B47-6F196E9B56F2}" destId="{3F96E8BD-8B47-4CD8-893D-74E4700F710B}" srcOrd="0" destOrd="0" presId="urn:microsoft.com/office/officeart/2005/8/layout/hierarchy3"/>
    <dgm:cxn modelId="{D8B9C441-FD1D-4A25-A781-7F18DFCC7797}" srcId="{1801A481-E556-47C6-AE0B-FC11E8B8723B}" destId="{6E2BDF49-39D4-4BD5-8AD1-AA5766B6FFC0}" srcOrd="2" destOrd="0" parTransId="{421DEE0A-392F-4B17-8EA0-A69B0F024533}" sibTransId="{01EE1984-F529-4590-AE1E-4D1203308669}"/>
    <dgm:cxn modelId="{86F07D47-BA10-4783-B670-6A36E79C9D2A}" type="presOf" srcId="{5BB7C510-A809-4325-A621-CFC675582893}" destId="{55DB3365-F8E3-4D1D-A3A9-04741C5978F6}" srcOrd="0" destOrd="0" presId="urn:microsoft.com/office/officeart/2005/8/layout/hierarchy3"/>
    <dgm:cxn modelId="{CE8C5064-FB2A-41BE-AC0D-E9D4E6FE5640}" type="presOf" srcId="{7EB218FD-B2A8-4F44-A5D8-82CCA46DAA20}" destId="{831C8916-4D09-4784-A03E-56D43C3A50A8}" srcOrd="0" destOrd="0" presId="urn:microsoft.com/office/officeart/2005/8/layout/hierarchy3"/>
    <dgm:cxn modelId="{4602EEF3-5DBE-4155-BB40-120869DB609C}" type="presOf" srcId="{1978E890-6377-48D1-8344-43BFD7C73BCC}" destId="{8156E02C-FA43-46AA-81D0-FBC97000BD80}" srcOrd="0" destOrd="0" presId="urn:microsoft.com/office/officeart/2005/8/layout/hierarchy3"/>
    <dgm:cxn modelId="{89E84165-7768-46AE-BEEB-8873BBCC41AE}" type="presOf" srcId="{ECCDB749-CB2F-4200-9C1B-17597EE2EDBE}" destId="{151DEEBE-1A96-4898-83B1-8C236C3E3F51}" srcOrd="0" destOrd="0" presId="urn:microsoft.com/office/officeart/2005/8/layout/hierarchy3"/>
    <dgm:cxn modelId="{13202AB9-683B-4F21-954E-98CE3DDFD101}" type="presOf" srcId="{F032A5BB-7992-48C9-8B15-D05C89F1E254}" destId="{1864241B-2B85-461B-A701-8A7B4B30FC7D}" srcOrd="0" destOrd="0" presId="urn:microsoft.com/office/officeart/2005/8/layout/hierarchy3"/>
    <dgm:cxn modelId="{F1F4A6C1-4810-4E8E-BC13-4F4DC6BE5872}" type="presOf" srcId="{10869662-17BC-4083-A58F-DA0E2817F9A1}" destId="{7FAC956B-2D2B-436B-AEEF-889C4DED7D4E}" srcOrd="0" destOrd="0" presId="urn:microsoft.com/office/officeart/2005/8/layout/hierarchy3"/>
    <dgm:cxn modelId="{3E7C3BF4-48C2-4159-9DB3-B2E7DAB1C602}" srcId="{5D20013F-98FE-4D3C-9BD9-4CEF98A65BCB}" destId="{61150CB2-F38A-4292-8AB9-99F73CA35007}" srcOrd="0" destOrd="0" parTransId="{DC112EF5-1E07-4D3A-9C33-CFA75F015873}" sibTransId="{DD30F376-1C4C-4391-8E33-D950065E933C}"/>
    <dgm:cxn modelId="{64132B1C-B5D3-472A-BE58-28E24A33ED4B}" srcId="{6E2BDF49-39D4-4BD5-8AD1-AA5766B6FFC0}" destId="{0195190E-17C4-4161-B05F-43FB7A013133}" srcOrd="0" destOrd="0" parTransId="{85B0BE1A-0C53-49A4-9E58-B59FC323B03B}" sibTransId="{92FCB896-E30D-45A0-A9AC-8A627C5D6383}"/>
    <dgm:cxn modelId="{EE3DBEFC-8E49-431F-9218-6BF43615C2E9}" type="presOf" srcId="{3F01F333-903B-4ECD-A37D-B8F2462BD9DC}" destId="{2D96679A-4DFA-418D-9013-6A000E74F067}" srcOrd="0" destOrd="0" presId="urn:microsoft.com/office/officeart/2005/8/layout/hierarchy3"/>
    <dgm:cxn modelId="{A5086363-329C-473F-9499-3075C10DFA43}" srcId="{1801A481-E556-47C6-AE0B-FC11E8B8723B}" destId="{ABAAA876-E017-45D7-992E-0289CE40A664}" srcOrd="1" destOrd="0" parTransId="{7DE38622-5557-40AA-B8C6-D77B4B95DF16}" sibTransId="{D8189462-CDF0-45AF-A709-2813183FCFA4}"/>
    <dgm:cxn modelId="{F6AE9439-25FE-46C1-8ABA-663558FD8C43}" type="presOf" srcId="{09B4C32F-A4BD-4CE8-9D61-0995CB81756C}" destId="{04D7AF6F-AC41-43D2-8FBE-ABC67C2C210A}" srcOrd="1" destOrd="0" presId="urn:microsoft.com/office/officeart/2005/8/layout/hierarchy3"/>
    <dgm:cxn modelId="{37AE9A7F-39F5-4B52-BB72-C1788E7D8D9A}" srcId="{7EB218FD-B2A8-4F44-A5D8-82CCA46DAA20}" destId="{3F01F333-903B-4ECD-A37D-B8F2462BD9DC}" srcOrd="4" destOrd="0" parTransId="{60116834-DB3A-42BC-A5DC-A112A8CC9638}" sibTransId="{EDC90B44-65F9-44AD-8A89-A0C356E022CA}"/>
    <dgm:cxn modelId="{BB37285A-1B72-4DE5-95DF-5C814C9780C2}" type="presOf" srcId="{DB647986-25D4-4830-AA1E-F58559BD62F9}" destId="{D26EF385-08BA-4149-A493-3BC9667F3C59}" srcOrd="0" destOrd="0" presId="urn:microsoft.com/office/officeart/2005/8/layout/hierarchy3"/>
    <dgm:cxn modelId="{D90D854A-7B75-4123-9068-F5C0681F9310}" type="presOf" srcId="{54487D15-278F-485C-9735-43BBE5BF6F89}" destId="{5A2D9DFD-1ACA-439E-8E7E-AB9E937A51CB}" srcOrd="0" destOrd="0" presId="urn:microsoft.com/office/officeart/2005/8/layout/hierarchy3"/>
    <dgm:cxn modelId="{E20F911B-FAAE-4F27-8DD6-E32D3DE85CF6}" srcId="{09B4C32F-A4BD-4CE8-9D61-0995CB81756C}" destId="{9F51C63C-2599-4872-93FC-C1D37655D922}" srcOrd="0" destOrd="0" parTransId="{CD1FD140-FD1B-410A-9246-868C27FB0064}" sibTransId="{23414AEE-A2A3-48B6-9CA6-746D36575BD7}"/>
    <dgm:cxn modelId="{860410EF-83BC-4B5C-A3FE-76FB3BC316D4}" srcId="{1801A481-E556-47C6-AE0B-FC11E8B8723B}" destId="{5D20013F-98FE-4D3C-9BD9-4CEF98A65BCB}" srcOrd="4" destOrd="0" parTransId="{9E446150-8967-4805-BAC4-46153C7F30FC}" sibTransId="{30BDA0DA-62AD-4830-99AF-69372EB5058D}"/>
    <dgm:cxn modelId="{0E416F3F-F373-4E12-A5D1-94B808F39B43}" type="presOf" srcId="{09B4C32F-A4BD-4CE8-9D61-0995CB81756C}" destId="{A51A193F-5937-433D-B7FF-4C870F9E5BEE}" srcOrd="0" destOrd="0" presId="urn:microsoft.com/office/officeart/2005/8/layout/hierarchy3"/>
    <dgm:cxn modelId="{F2009421-9189-4DD9-801A-E820DEF9E7C3}" type="presOf" srcId="{DC112EF5-1E07-4D3A-9C33-CFA75F015873}" destId="{7BC65A70-FF48-4D2A-8C53-CAB338A36726}" srcOrd="0" destOrd="0" presId="urn:microsoft.com/office/officeart/2005/8/layout/hierarchy3"/>
    <dgm:cxn modelId="{EDBB647A-754E-4AD2-BB16-CB2E1BCD509B}" type="presOf" srcId="{F8CAAD84-51AA-4734-8C34-6A26CB89B03C}" destId="{50171A61-268D-438C-99D4-C03F0DC991C6}" srcOrd="0" destOrd="0" presId="urn:microsoft.com/office/officeart/2005/8/layout/hierarchy3"/>
    <dgm:cxn modelId="{21A9BB85-F9FC-4896-A3D7-78A28B1A7B6E}" type="presOf" srcId="{43CE6C59-4339-4B33-9B68-E435A212A45E}" destId="{F29DB3E7-2AFC-442C-A892-6C75067056F8}" srcOrd="0" destOrd="0" presId="urn:microsoft.com/office/officeart/2005/8/layout/hierarchy3"/>
    <dgm:cxn modelId="{1FA8A8B0-2933-426D-9FAD-666C2DA8C27C}" type="presOf" srcId="{1484AF73-AE93-4A2F-9558-1438153B09D6}" destId="{5D4BB3A9-5DBE-44B8-93B7-BF8E8C343A1F}" srcOrd="0" destOrd="0" presId="urn:microsoft.com/office/officeart/2005/8/layout/hierarchy3"/>
    <dgm:cxn modelId="{7693CC27-559E-444B-AE32-EF7179849E1C}" type="presOf" srcId="{866578AB-B9D9-481A-AD38-55D6821B7712}" destId="{F9439805-E815-4420-A9A4-51C554AE5D98}" srcOrd="0" destOrd="0" presId="urn:microsoft.com/office/officeart/2005/8/layout/hierarchy3"/>
    <dgm:cxn modelId="{E55C4CB9-DBA2-459A-9DF5-7B4B894AEBEE}" type="presOf" srcId="{EEA95D05-15AB-454F-B126-C2AF7A039DF9}" destId="{C4A30E85-7D21-4315-A699-170BB5F947F6}" srcOrd="0" destOrd="0" presId="urn:microsoft.com/office/officeart/2005/8/layout/hierarchy3"/>
    <dgm:cxn modelId="{2127DC67-0DC5-4BBA-AAA9-0A67FA7407E6}" srcId="{ABAAA876-E017-45D7-992E-0289CE40A664}" destId="{F8CAAD84-51AA-4734-8C34-6A26CB89B03C}" srcOrd="2" destOrd="0" parTransId="{5F69D836-6CE5-4F4B-9A5A-A874123B70E1}" sibTransId="{F53EE3E2-BE47-4E32-8BEA-8E355482B2CD}"/>
    <dgm:cxn modelId="{6ED79070-9286-4F8B-8A63-7FEFBE704A1E}" type="presOf" srcId="{DA0547E6-7F80-4E1A-8FCC-A470E7EBA927}" destId="{0BE0C3BD-F18D-40DD-925A-48408966413C}" srcOrd="0" destOrd="0" presId="urn:microsoft.com/office/officeart/2005/8/layout/hierarchy3"/>
    <dgm:cxn modelId="{E14640CF-89E5-4AE3-991E-16444AD0CC08}" type="presOf" srcId="{B80DF08A-32A0-4C12-86ED-560C15921F98}" destId="{DAE0F023-D1D8-4701-A3A5-99B8560CE0D3}" srcOrd="0" destOrd="0" presId="urn:microsoft.com/office/officeart/2005/8/layout/hierarchy3"/>
    <dgm:cxn modelId="{3E9E5C87-7D5C-412E-B0E0-0AF5D143A8C1}" type="presOf" srcId="{61150CB2-F38A-4292-8AB9-99F73CA35007}" destId="{03AB493C-C7A8-479B-B6F7-F17D4A1686B2}" srcOrd="0" destOrd="0" presId="urn:microsoft.com/office/officeart/2005/8/layout/hierarchy3"/>
    <dgm:cxn modelId="{0B8C8C84-EC70-4CA6-9602-42ACD3CB6104}" type="presOf" srcId="{E912D2D8-FFFF-4933-97A9-CDD3F17BA219}" destId="{17663977-2966-4A4F-9A8C-B4FFBEE19B86}" srcOrd="1" destOrd="0" presId="urn:microsoft.com/office/officeart/2005/8/layout/hierarchy3"/>
    <dgm:cxn modelId="{8A859B7E-9BE2-4D18-BF7D-CB796F0C2C58}" srcId="{6E2BDF49-39D4-4BD5-8AD1-AA5766B6FFC0}" destId="{8DA17538-9D98-4F96-A541-3E6B793A67B2}" srcOrd="2" destOrd="0" parTransId="{ECCDB749-CB2F-4200-9C1B-17597EE2EDBE}" sibTransId="{ED4C3606-FA3A-44E3-8F00-0D0556660E95}"/>
    <dgm:cxn modelId="{83D6B73F-4750-4A3B-BB2D-5E930E9D0690}" type="presOf" srcId="{57158447-7472-4879-969C-AA2D180E0983}" destId="{08A90A94-02AB-4B08-A2C3-20B506165E7C}" srcOrd="0" destOrd="0" presId="urn:microsoft.com/office/officeart/2005/8/layout/hierarchy3"/>
    <dgm:cxn modelId="{386B30E1-1A98-4E3C-B364-CFCBF82303BD}" srcId="{09B4C32F-A4BD-4CE8-9D61-0995CB81756C}" destId="{3ADEB66D-E545-4F73-8B71-BF558182BF45}" srcOrd="2" destOrd="0" parTransId="{5ECBFF9F-9351-4364-A69F-8E82C1261AD5}" sibTransId="{F1B824D0-C671-4003-BDFA-51B639FB0CCC}"/>
    <dgm:cxn modelId="{897E4574-1229-41B1-A1C8-5FC8ED215012}" type="presOf" srcId="{D8A2E4FE-2D78-4A25-A40E-BEEF726CAF06}" destId="{ECBB4730-9D53-457A-8C18-1DD931CFC2AE}" srcOrd="0" destOrd="0" presId="urn:microsoft.com/office/officeart/2005/8/layout/hierarchy3"/>
    <dgm:cxn modelId="{BDE2EEF5-9921-4C6D-861B-612FB073595D}" type="presOf" srcId="{5E2E43E4-1AC7-4D0B-89A6-D690E0409DC6}" destId="{8DA4505F-4E90-467C-A733-E86FF02847C2}" srcOrd="0" destOrd="0" presId="urn:microsoft.com/office/officeart/2005/8/layout/hierarchy3"/>
    <dgm:cxn modelId="{70A1F746-FDAB-40EB-A295-040EBC376DF3}" type="presOf" srcId="{D4684293-26E0-48EC-90DC-758054C20E28}" destId="{9238005C-C78F-4A35-A053-D914DBEC97E8}" srcOrd="0" destOrd="0" presId="urn:microsoft.com/office/officeart/2005/8/layout/hierarchy3"/>
    <dgm:cxn modelId="{F2927062-F237-4030-BD3A-DB3C3D911895}" srcId="{AA3F35E7-B06A-43C6-8B47-6F196E9B56F2}" destId="{3E595565-0C5A-4011-B643-EDF5EF361F39}" srcOrd="3" destOrd="0" parTransId="{F6710B62-1647-4F49-9F94-1339E9DD9642}" sibTransId="{7F63AC59-B047-41E1-9A54-C8F8C7D78EBD}"/>
    <dgm:cxn modelId="{D9B1CCEB-AA91-49B0-8863-F9F314130651}" srcId="{6E2BDF49-39D4-4BD5-8AD1-AA5766B6FFC0}" destId="{DB647986-25D4-4830-AA1E-F58559BD62F9}" srcOrd="4" destOrd="0" parTransId="{17107D9B-3CC2-44B0-88AF-ECB9E226134B}" sibTransId="{957D14E8-AD9D-4A70-9313-52C5F8831690}"/>
    <dgm:cxn modelId="{97829171-68C2-4F11-8B35-C884F7429A4F}" type="presOf" srcId="{F8C7DDDE-A1F8-4975-A995-05D30165B2A4}" destId="{4B70C740-1A6F-434D-86F7-DF42793F4E6C}" srcOrd="0" destOrd="0" presId="urn:microsoft.com/office/officeart/2005/8/layout/hierarchy3"/>
    <dgm:cxn modelId="{E1910BA6-814F-4D4E-8E11-ACB29CCE22B7}" type="presOf" srcId="{02131284-D8A7-4807-A8F2-286C35CD0A9A}" destId="{FD729F56-5A98-44DC-9F11-477A4C5C9E3E}" srcOrd="0" destOrd="0" presId="urn:microsoft.com/office/officeart/2005/8/layout/hierarchy3"/>
    <dgm:cxn modelId="{04971886-50BF-42EB-8C22-0843DD9076EA}" type="presOf" srcId="{E310774A-2DB4-44D8-BAA3-EF79C690E984}" destId="{27AC0057-78DD-45F3-AE02-92E2294723A3}" srcOrd="0" destOrd="0" presId="urn:microsoft.com/office/officeart/2005/8/layout/hierarchy3"/>
    <dgm:cxn modelId="{792E6789-CC48-4156-A011-03F64BD592ED}" type="presOf" srcId="{7E825F38-0798-470A-B35E-705296049928}" destId="{0F61BC10-9172-4AB4-BE04-4E90A035E60D}" srcOrd="0" destOrd="0" presId="urn:microsoft.com/office/officeart/2005/8/layout/hierarchy3"/>
    <dgm:cxn modelId="{B852F47F-7482-4468-8B1B-9E79D9A39DD3}" type="presOf" srcId="{0A9FEF95-208A-4965-B768-BFC059146798}" destId="{D4BA0E78-1262-4592-AF00-7819E15ED4A5}" srcOrd="0" destOrd="0" presId="urn:microsoft.com/office/officeart/2005/8/layout/hierarchy3"/>
    <dgm:cxn modelId="{628848F0-7158-4DCA-869B-8D185F80A2EE}" srcId="{6E2BDF49-39D4-4BD5-8AD1-AA5766B6FFC0}" destId="{54487D15-278F-485C-9735-43BBE5BF6F89}" srcOrd="1" destOrd="0" parTransId="{7E825F38-0798-470A-B35E-705296049928}" sibTransId="{1CB709B8-EC09-4250-88EE-F4EFAC63C7BF}"/>
    <dgm:cxn modelId="{C294417C-2938-48D6-BD70-4F9ACBEC19A3}" srcId="{09B4C32F-A4BD-4CE8-9D61-0995CB81756C}" destId="{5BB7C510-A809-4325-A621-CFC675582893}" srcOrd="1" destOrd="0" parTransId="{52F72F5B-E011-4071-B655-114738774ED6}" sibTransId="{A5D8006A-33F4-48D0-81C1-06F2C240DC73}"/>
    <dgm:cxn modelId="{2A2D0842-CFE8-4A2A-A237-792FA52EA008}" srcId="{1801A481-E556-47C6-AE0B-FC11E8B8723B}" destId="{E912D2D8-FFFF-4933-97A9-CDD3F17BA219}" srcOrd="6" destOrd="0" parTransId="{76515CD2-93AE-4320-B2D2-CDB636ED48B8}" sibTransId="{9DF78E24-FE36-46D8-9F5B-17F06DFB058B}"/>
    <dgm:cxn modelId="{CEBC4EE2-A3D5-423A-A667-6B7926F88BB5}" type="presOf" srcId="{792E6CDD-ABB5-44C4-9E73-415B3423F846}" destId="{0A1AD3EE-B8B2-405F-96EF-DDDDFFD70A1B}" srcOrd="0" destOrd="0" presId="urn:microsoft.com/office/officeart/2005/8/layout/hierarchy3"/>
    <dgm:cxn modelId="{A2EA5690-5877-4745-AC09-8B213374B4C4}" type="presOf" srcId="{6E2BDF49-39D4-4BD5-8AD1-AA5766B6FFC0}" destId="{ADD8EC27-68B9-40F6-A6D1-318D8E689C34}" srcOrd="1" destOrd="0" presId="urn:microsoft.com/office/officeart/2005/8/layout/hierarchy3"/>
    <dgm:cxn modelId="{9D019A78-6885-4BEF-807B-CE4D075FE8EA}" type="presOf" srcId="{1801A481-E556-47C6-AE0B-FC11E8B8723B}" destId="{C21B7129-1D79-4D7D-9A74-AC09855D53A8}" srcOrd="0" destOrd="0" presId="urn:microsoft.com/office/officeart/2005/8/layout/hierarchy3"/>
    <dgm:cxn modelId="{C8E71DF1-21FD-4649-B6A1-662B003B4D00}" type="presOf" srcId="{FEC1E7D3-45D9-4A44-9293-F88590A471CF}" destId="{863004BF-2517-43FB-BEC1-E90616958B56}" srcOrd="0" destOrd="0" presId="urn:microsoft.com/office/officeart/2005/8/layout/hierarchy3"/>
    <dgm:cxn modelId="{F65710D2-D753-488B-8797-0D2EE6D89E76}" srcId="{AA3F35E7-B06A-43C6-8B47-6F196E9B56F2}" destId="{DA0547E6-7F80-4E1A-8FCC-A470E7EBA927}" srcOrd="2" destOrd="0" parTransId="{A1C60F80-0B47-47F9-B318-AC9C8F6FADD4}" sibTransId="{5898C48A-9FFE-4B67-A4AE-B7B5A3FA2A9F}"/>
    <dgm:cxn modelId="{981AC090-1E70-4BEA-8059-69C0267F69A3}" type="presOf" srcId="{9F51C63C-2599-4872-93FC-C1D37655D922}" destId="{0A254D51-CB70-4AE4-98B0-B4AB82061BBA}" srcOrd="0" destOrd="0" presId="urn:microsoft.com/office/officeart/2005/8/layout/hierarchy3"/>
    <dgm:cxn modelId="{C4E2804C-8607-4F9B-ABF2-7E3946131211}" type="presOf" srcId="{A1C60F80-0B47-47F9-B318-AC9C8F6FADD4}" destId="{8D784800-D305-4CFA-83A7-C5769B219A2D}" srcOrd="0" destOrd="0" presId="urn:microsoft.com/office/officeart/2005/8/layout/hierarchy3"/>
    <dgm:cxn modelId="{3674401D-0664-4F8F-BB74-2257F69692E3}" type="presOf" srcId="{5ECBFF9F-9351-4364-A69F-8E82C1261AD5}" destId="{89B331F6-C809-4D01-98A8-24C12A16469A}" srcOrd="0" destOrd="0" presId="urn:microsoft.com/office/officeart/2005/8/layout/hierarchy3"/>
    <dgm:cxn modelId="{F3D236CA-886B-498E-8636-F0DA50799625}" srcId="{5D20013F-98FE-4D3C-9BD9-4CEF98A65BCB}" destId="{4E180D39-D992-4049-903E-BE77BFEBF18B}" srcOrd="1" destOrd="0" parTransId="{FC127394-C126-4451-86B3-D553219EDFF1}" sibTransId="{A6E6DE5F-C03D-479F-9709-FE9C6B175716}"/>
    <dgm:cxn modelId="{61864C73-FD82-40A9-A6CA-30E35A9C461D}" srcId="{ABAAA876-E017-45D7-992E-0289CE40A664}" destId="{792E6CDD-ABB5-44C4-9E73-415B3423F846}" srcOrd="3" destOrd="0" parTransId="{EEA95D05-15AB-454F-B126-C2AF7A039DF9}" sibTransId="{B18FEDC2-08F2-431C-A44F-11C5D205C85F}"/>
    <dgm:cxn modelId="{51D6C08F-2624-4C74-8141-972DBDEA5468}" srcId="{E912D2D8-FFFF-4933-97A9-CDD3F17BA219}" destId="{715689C9-B549-412E-B6B1-E9C3E64B4863}" srcOrd="2" destOrd="0" parTransId="{431443A4-425E-44AB-9FB4-68BA5962135C}" sibTransId="{A80D5774-1F01-4BF8-BC55-0AC05C804F1D}"/>
    <dgm:cxn modelId="{18B564EA-7761-4004-BC3A-139500F374D7}" type="presOf" srcId="{FC127394-C126-4451-86B3-D553219EDFF1}" destId="{6BF46FBD-F862-43EA-A14D-F0FF4F2964F2}" srcOrd="0" destOrd="0" presId="urn:microsoft.com/office/officeart/2005/8/layout/hierarchy3"/>
    <dgm:cxn modelId="{E7EB3833-1EA4-47D7-96B8-8A0DBBFE25A9}" srcId="{ABAAA876-E017-45D7-992E-0289CE40A664}" destId="{1978E890-6377-48D1-8344-43BFD7C73BCC}" srcOrd="1" destOrd="0" parTransId="{45531F45-E899-478D-8325-70B59745BE7A}" sibTransId="{9DB391C0-90A8-412C-A175-027FFB465DF1}"/>
    <dgm:cxn modelId="{AF83699B-7CBC-4AD6-867E-1F7C290F7D5B}" type="presOf" srcId="{9EDD9BAE-427B-4971-A82F-671CD9D0360F}" destId="{4E4F0506-EA9C-4868-984E-F3DE0F3EB0A0}" srcOrd="0" destOrd="0" presId="urn:microsoft.com/office/officeart/2005/8/layout/hierarchy3"/>
    <dgm:cxn modelId="{6AB58F2D-830E-43CA-858B-A3540232E81A}" srcId="{09B4C32F-A4BD-4CE8-9D61-0995CB81756C}" destId="{E310774A-2DB4-44D8-BAA3-EF79C690E984}" srcOrd="3" destOrd="0" parTransId="{D8A2E4FE-2D78-4A25-A40E-BEEF726CAF06}" sibTransId="{86076227-7C1C-48E8-BD9E-A69DF2856AD2}"/>
    <dgm:cxn modelId="{EE1870EB-7A2B-487C-9088-2E35CEF5E5BA}" type="presOf" srcId="{40239D93-5F5A-41C5-81DD-A8B917FC89CF}" destId="{4972D8BA-5722-4BB8-8543-6E932CFA4B6C}" srcOrd="0" destOrd="0" presId="urn:microsoft.com/office/officeart/2005/8/layout/hierarchy3"/>
    <dgm:cxn modelId="{3A4EB613-A965-46E1-B1F0-9B8B6440167C}" type="presOf" srcId="{6E2BDF49-39D4-4BD5-8AD1-AA5766B6FFC0}" destId="{594C2495-A23F-4FE6-B944-52CEE0A44AEA}" srcOrd="0" destOrd="0" presId="urn:microsoft.com/office/officeart/2005/8/layout/hierarchy3"/>
    <dgm:cxn modelId="{073C4C92-32B1-44AF-AE97-2F481068440B}" type="presOf" srcId="{60116834-DB3A-42BC-A5DC-A112A8CC9638}" destId="{178A8FDB-642B-449E-8DED-8462621AC770}" srcOrd="0" destOrd="0" presId="urn:microsoft.com/office/officeart/2005/8/layout/hierarchy3"/>
    <dgm:cxn modelId="{5A3B0DF3-12FD-4191-BCEC-237FFAA49CAA}" type="presOf" srcId="{4E180D39-D992-4049-903E-BE77BFEBF18B}" destId="{09A6E1E1-00E7-40AD-8032-38CD4952866E}" srcOrd="0" destOrd="0" presId="urn:microsoft.com/office/officeart/2005/8/layout/hierarchy3"/>
    <dgm:cxn modelId="{8AD51BC7-1C87-426E-B938-EE17773FD36C}" type="presOf" srcId="{17107D9B-3CC2-44B0-88AF-ECB9E226134B}" destId="{2F2B91CC-A50E-47FF-BCF8-869512636E00}" srcOrd="0" destOrd="0" presId="urn:microsoft.com/office/officeart/2005/8/layout/hierarchy3"/>
    <dgm:cxn modelId="{4DB66A13-4BB9-49E8-A2E3-A8E2AEC4C872}" type="presOf" srcId="{BB819AB4-7524-43DF-830E-2A737046FD06}" destId="{BF401C8A-90AF-46DF-A694-E26331C48367}" srcOrd="0" destOrd="0" presId="urn:microsoft.com/office/officeart/2005/8/layout/hierarchy3"/>
    <dgm:cxn modelId="{D71C8DEE-BFA7-4144-A63C-F965B4964410}" srcId="{ABAAA876-E017-45D7-992E-0289CE40A664}" destId="{246D0AFC-3086-4D45-BE68-7BDB4566F17F}" srcOrd="4" destOrd="0" parTransId="{68623E93-E2E6-40C0-AD65-B2B01FDD2007}" sibTransId="{E440111D-8E39-4BBA-8E2A-606CEF9280D9}"/>
    <dgm:cxn modelId="{9D4DE9FC-6E66-4EAF-9763-A902FD2F7BB4}" type="presOf" srcId="{52F72F5B-E011-4071-B655-114738774ED6}" destId="{00B7A93C-C747-43D7-977B-4D9AFB89D219}" srcOrd="0" destOrd="0" presId="urn:microsoft.com/office/officeart/2005/8/layout/hierarchy3"/>
    <dgm:cxn modelId="{ECB94A6B-5490-4ECE-8FD9-7070730FA74D}" type="presOf" srcId="{4056FA2C-8E01-4B8D-BF2F-B8605637DD65}" destId="{3AF4017B-0B20-43CC-82F1-A10B7F3E6DFF}" srcOrd="0" destOrd="0" presId="urn:microsoft.com/office/officeart/2005/8/layout/hierarchy3"/>
    <dgm:cxn modelId="{E88CB63E-97BF-41E0-A703-5EFDBEF94404}" srcId="{1801A481-E556-47C6-AE0B-FC11E8B8723B}" destId="{AA3F35E7-B06A-43C6-8B47-6F196E9B56F2}" srcOrd="3" destOrd="0" parTransId="{95D47785-540A-4F35-9144-F516C1B53309}" sibTransId="{4A4A69BA-B2F6-4D9B-AADD-861063CF82E8}"/>
    <dgm:cxn modelId="{F723AC8D-75BC-4D57-AF31-0D2EABC2902D}" srcId="{AA3F35E7-B06A-43C6-8B47-6F196E9B56F2}" destId="{FEC1E7D3-45D9-4A44-9293-F88590A471CF}" srcOrd="1" destOrd="0" parTransId="{BB819AB4-7524-43DF-830E-2A737046FD06}" sibTransId="{31625513-74ED-4A93-88EE-9E264BA643F8}"/>
    <dgm:cxn modelId="{FFE77F2B-6C71-42AF-9BC1-DA9DAB6AB513}" type="presOf" srcId="{0195190E-17C4-4161-B05F-43FB7A013133}" destId="{5B292AEE-6E19-4780-81C0-EAE4BD08E8CA}" srcOrd="0" destOrd="0" presId="urn:microsoft.com/office/officeart/2005/8/layout/hierarchy3"/>
    <dgm:cxn modelId="{D2B331F2-87B2-426A-AB01-D32D183454E5}" srcId="{5D20013F-98FE-4D3C-9BD9-4CEF98A65BCB}" destId="{57158447-7472-4879-969C-AA2D180E0983}" srcOrd="2" destOrd="0" parTransId="{866578AB-B9D9-481A-AD38-55D6821B7712}" sibTransId="{21B45A58-472E-4781-9B0B-30485B72044E}"/>
    <dgm:cxn modelId="{D3C86486-7C5C-4641-B22B-88EA530909F7}" type="presOf" srcId="{F6710B62-1647-4F49-9F94-1339E9DD9642}" destId="{0851FC88-1961-47D7-AA73-2117E624638E}" srcOrd="0" destOrd="0" presId="urn:microsoft.com/office/officeart/2005/8/layout/hierarchy3"/>
    <dgm:cxn modelId="{CDB5E2FA-665C-49CB-84B7-2E0D72C08431}" srcId="{1801A481-E556-47C6-AE0B-FC11E8B8723B}" destId="{09B4C32F-A4BD-4CE8-9D61-0995CB81756C}" srcOrd="5" destOrd="0" parTransId="{ECEA8111-8E27-4A83-A0E0-EA5045F7A3CB}" sibTransId="{EDA227AA-CD48-4240-BFB5-34546ABE6CCB}"/>
    <dgm:cxn modelId="{B0B3D8AB-6DC2-4162-8AEF-1BEA684A3AFE}" type="presOf" srcId="{715689C9-B549-412E-B6B1-E9C3E64B4863}" destId="{09E9E6AA-2533-4DE3-8CA1-B5CD2C50971C}" srcOrd="0" destOrd="0" presId="urn:microsoft.com/office/officeart/2005/8/layout/hierarchy3"/>
    <dgm:cxn modelId="{C990AE65-BE95-45A2-8271-3929FC475BCA}" srcId="{AA3F35E7-B06A-43C6-8B47-6F196E9B56F2}" destId="{9FD2C320-5354-498A-A9AE-7619B20C83F4}" srcOrd="0" destOrd="0" parTransId="{390948ED-C9EA-4800-9DF2-AA5CCA850EA4}" sibTransId="{4B35D44E-76FA-4E4B-80AC-3D00C1EB8CCD}"/>
    <dgm:cxn modelId="{78BB82B7-6345-43E3-A463-360A15CC9CBC}" type="presOf" srcId="{D1A6E937-A644-4609-A0E2-8335B108184B}" destId="{D7D3EF68-2AEF-483D-8B22-52CA4EDF0242}" srcOrd="0" destOrd="0" presId="urn:microsoft.com/office/officeart/2005/8/layout/hierarchy3"/>
    <dgm:cxn modelId="{F48F36CC-E549-42D0-B575-40BF8CF4F512}" type="presOf" srcId="{E912D2D8-FFFF-4933-97A9-CDD3F17BA219}" destId="{158E708B-3C2D-40D9-801B-EC78EBA79AB1}" srcOrd="0" destOrd="0" presId="urn:microsoft.com/office/officeart/2005/8/layout/hierarchy3"/>
    <dgm:cxn modelId="{2B79A739-CC6C-42A3-A2AE-9D165CBE3FE0}" type="presOf" srcId="{5D20013F-98FE-4D3C-9BD9-4CEF98A65BCB}" destId="{7A681B76-617E-47C4-8009-D6910795682F}" srcOrd="0" destOrd="0" presId="urn:microsoft.com/office/officeart/2005/8/layout/hierarchy3"/>
    <dgm:cxn modelId="{23133E44-ED29-4089-87C1-44CD70EAEA06}" type="presOf" srcId="{CD1FD140-FD1B-410A-9246-868C27FB0064}" destId="{20BFFCA8-A53C-45F3-A6D1-CC10395F1B68}" srcOrd="0" destOrd="0" presId="urn:microsoft.com/office/officeart/2005/8/layout/hierarchy3"/>
    <dgm:cxn modelId="{4F783613-9BA6-40E3-A6D7-93D857E77F6B}" type="presOf" srcId="{3ADEB66D-E545-4F73-8B71-BF558182BF45}" destId="{DB414256-13FD-4138-AE7D-9CD8F8F72945}" srcOrd="0" destOrd="0" presId="urn:microsoft.com/office/officeart/2005/8/layout/hierarchy3"/>
    <dgm:cxn modelId="{89E9F939-E007-430E-AF12-9CB8169EB727}" type="presOf" srcId="{5D20013F-98FE-4D3C-9BD9-4CEF98A65BCB}" destId="{DEB65175-3EC3-4B04-9D9D-58B9DFB8F2E4}" srcOrd="1" destOrd="0" presId="urn:microsoft.com/office/officeart/2005/8/layout/hierarchy3"/>
    <dgm:cxn modelId="{F608512E-0DEB-4456-94C5-E19ECF498271}" srcId="{7EB218FD-B2A8-4F44-A5D8-82CCA46DAA20}" destId="{43CE6C59-4339-4B33-9B68-E435A212A45E}" srcOrd="0" destOrd="0" parTransId="{40239D93-5F5A-41C5-81DD-A8B917FC89CF}" sibTransId="{07D6D9AA-39B3-4E17-8C74-F2BF34E5ED8D}"/>
    <dgm:cxn modelId="{672CE2CE-0D56-4ADB-9A1F-972E24115297}" srcId="{7EB218FD-B2A8-4F44-A5D8-82CCA46DAA20}" destId="{C35815FF-8377-40C3-B8AB-431AB173C7BC}" srcOrd="2" destOrd="0" parTransId="{B80DF08A-32A0-4C12-86ED-560C15921F98}" sibTransId="{25C50EE5-49AD-4235-B2CD-0F41DC8A6340}"/>
    <dgm:cxn modelId="{D8A9E517-527E-4861-873A-3DF457DCB3B4}" srcId="{E912D2D8-FFFF-4933-97A9-CDD3F17BA219}" destId="{9EDD9BAE-427B-4971-A82F-671CD9D0360F}" srcOrd="1" destOrd="0" parTransId="{F032A5BB-7992-48C9-8B15-D05C89F1E254}" sibTransId="{A0C93D58-BF6B-4E48-A2FC-13A52E47DE89}"/>
    <dgm:cxn modelId="{544DCE1E-EE01-41E4-9426-9FB79FFB3D81}" srcId="{7EB218FD-B2A8-4F44-A5D8-82CCA46DAA20}" destId="{4056FA2C-8E01-4B8D-BF2F-B8605637DD65}" srcOrd="3" destOrd="0" parTransId="{10869662-17BC-4083-A58F-DA0E2817F9A1}" sibTransId="{960ED105-BF9F-4D03-BE71-63C9239B3081}"/>
    <dgm:cxn modelId="{F59DE8F6-614F-4C1A-AA29-46F0FF18C9D9}" srcId="{ABAAA876-E017-45D7-992E-0289CE40A664}" destId="{F8C7DDDE-A1F8-4975-A995-05D30165B2A4}" srcOrd="0" destOrd="0" parTransId="{D4684293-26E0-48EC-90DC-758054C20E28}" sibTransId="{2B0B845B-C8B1-4CFC-BC53-92ECC41DC919}"/>
    <dgm:cxn modelId="{BCE520AC-8BD4-4616-95A7-27BF3353F1D5}" type="presOf" srcId="{390948ED-C9EA-4800-9DF2-AA5CCA850EA4}" destId="{9B2F0682-1568-46CA-9FCC-7B551BD3313E}" srcOrd="0" destOrd="0" presId="urn:microsoft.com/office/officeart/2005/8/layout/hierarchy3"/>
    <dgm:cxn modelId="{1BA17A98-0E8B-4A33-BC1D-64665AB7BDAA}" type="presOf" srcId="{ABAAA876-E017-45D7-992E-0289CE40A664}" destId="{22E35E96-FF97-4583-A718-610D3B330698}" srcOrd="0" destOrd="0" presId="urn:microsoft.com/office/officeart/2005/8/layout/hierarchy3"/>
    <dgm:cxn modelId="{5FB88321-6D46-479D-BB55-11910CBA24CD}" type="presOf" srcId="{45531F45-E899-478D-8325-70B59745BE7A}" destId="{686BDBD3-7134-4FDC-BEC3-6E53546B0F6B}" srcOrd="0" destOrd="0" presId="urn:microsoft.com/office/officeart/2005/8/layout/hierarchy3"/>
    <dgm:cxn modelId="{172C2EF3-A6BA-406C-8D65-632C331206FF}" type="presOf" srcId="{7EB218FD-B2A8-4F44-A5D8-82CCA46DAA20}" destId="{4EEBFA15-C64B-49B7-B1EE-ED4150D9F876}" srcOrd="1" destOrd="0" presId="urn:microsoft.com/office/officeart/2005/8/layout/hierarchy3"/>
    <dgm:cxn modelId="{A063556B-CDC6-42DF-A6BB-D557F011638E}" type="presOf" srcId="{AA3F35E7-B06A-43C6-8B47-6F196E9B56F2}" destId="{B34D09F4-250E-4F39-B18E-AD990A145DD4}" srcOrd="1" destOrd="0" presId="urn:microsoft.com/office/officeart/2005/8/layout/hierarchy3"/>
    <dgm:cxn modelId="{5C431C08-6B5A-436D-8D4F-EDB1698C3978}" type="presOf" srcId="{246D0AFC-3086-4D45-BE68-7BDB4566F17F}" destId="{1B6D8EB3-815F-4CEF-8EBB-FE07736807D1}" srcOrd="0" destOrd="0" presId="urn:microsoft.com/office/officeart/2005/8/layout/hierarchy3"/>
    <dgm:cxn modelId="{D76968A1-3049-40DE-B8FC-5F0C51CADE5D}" type="presOf" srcId="{431443A4-425E-44AB-9FB4-68BA5962135C}" destId="{313F836A-E470-4831-B9A4-B080F711319E}" srcOrd="0" destOrd="0" presId="urn:microsoft.com/office/officeart/2005/8/layout/hierarchy3"/>
    <dgm:cxn modelId="{48B56E12-D8BC-4A25-A627-17AAE0393AD3}" srcId="{7EB218FD-B2A8-4F44-A5D8-82CCA46DAA20}" destId="{5E2E43E4-1AC7-4D0B-89A6-D690E0409DC6}" srcOrd="1" destOrd="0" parTransId="{D1A6E937-A644-4609-A0E2-8335B108184B}" sibTransId="{0527ED8C-AC08-460B-BC58-916F792A51A0}"/>
    <dgm:cxn modelId="{0736C98A-7D62-4D59-9E6B-CE3DDAD59033}" srcId="{E912D2D8-FFFF-4933-97A9-CDD3F17BA219}" destId="{0A9FEF95-208A-4965-B768-BFC059146798}" srcOrd="0" destOrd="0" parTransId="{1484AF73-AE93-4A2F-9558-1438153B09D6}" sibTransId="{73AD617A-8020-4411-8FA3-6BE0AB021703}"/>
    <dgm:cxn modelId="{6DB6523D-9568-442D-9764-5C48FAA8E18B}" type="presOf" srcId="{9FD2C320-5354-498A-A9AE-7619B20C83F4}" destId="{FF7EE0F5-F1D2-4678-8CDE-A52ED5A7550D}" srcOrd="0" destOrd="0" presId="urn:microsoft.com/office/officeart/2005/8/layout/hierarchy3"/>
    <dgm:cxn modelId="{FA76ABC1-6FDC-430D-A075-1F2C06526FA6}" srcId="{1801A481-E556-47C6-AE0B-FC11E8B8723B}" destId="{7EB218FD-B2A8-4F44-A5D8-82CCA46DAA20}" srcOrd="0" destOrd="0" parTransId="{79FEC02E-49F0-4BF0-8DF5-53A4CE16B190}" sibTransId="{862CE350-A871-4310-AD6A-0626C93D4968}"/>
    <dgm:cxn modelId="{AE9614E6-BD8E-4248-A135-8FC8A118AF9D}" type="presOf" srcId="{C35815FF-8377-40C3-B8AB-431AB173C7BC}" destId="{B3CB0CB7-071A-4A3A-A0AE-92B26D7F5C1D}" srcOrd="0" destOrd="0" presId="urn:microsoft.com/office/officeart/2005/8/layout/hierarchy3"/>
    <dgm:cxn modelId="{3BF51C1D-1CB1-4BC5-9283-FDF3DB5E8D40}" type="presOf" srcId="{8DA17538-9D98-4F96-A541-3E6B793A67B2}" destId="{4CE8DB11-A359-47FB-A5DC-574F6018747D}" srcOrd="0" destOrd="0" presId="urn:microsoft.com/office/officeart/2005/8/layout/hierarchy3"/>
    <dgm:cxn modelId="{570877BD-BE07-4531-ABBE-C6C56905502B}" type="presOf" srcId="{85B0BE1A-0C53-49A4-9E58-B59FC323B03B}" destId="{8D0D27B5-DD11-4C82-93B1-B3E70A348961}" srcOrd="0" destOrd="0" presId="urn:microsoft.com/office/officeart/2005/8/layout/hierarchy3"/>
    <dgm:cxn modelId="{030F448D-6E07-4CDE-A549-EEC374184CA1}" type="presOf" srcId="{5F69D836-6CE5-4F4B-9A5A-A874123B70E1}" destId="{B6839355-6A4C-4C59-9A19-5054A1FF34B0}" srcOrd="0" destOrd="0" presId="urn:microsoft.com/office/officeart/2005/8/layout/hierarchy3"/>
    <dgm:cxn modelId="{F5A6DF37-7FE1-4830-81ED-13FDE31DEC91}" type="presOf" srcId="{44F70D2B-8D34-4935-A9AB-4B2699CCFE9F}" destId="{22FEB290-552B-4217-A023-2A8C9EEB49A5}" srcOrd="0" destOrd="0" presId="urn:microsoft.com/office/officeart/2005/8/layout/hierarchy3"/>
    <dgm:cxn modelId="{A8EE4E60-C672-4C94-93CC-C9DDF81DB503}" srcId="{6E2BDF49-39D4-4BD5-8AD1-AA5766B6FFC0}" destId="{02131284-D8A7-4807-A8F2-286C35CD0A9A}" srcOrd="3" destOrd="0" parTransId="{44F70D2B-8D34-4935-A9AB-4B2699CCFE9F}" sibTransId="{1268943D-E75C-407E-89AA-967784D04CE2}"/>
    <dgm:cxn modelId="{679DF950-BFCF-4455-9850-6CC9E972A5A3}" type="presOf" srcId="{ABAAA876-E017-45D7-992E-0289CE40A664}" destId="{FE13EA9E-EA8F-4570-B0A2-C282CCD48D2B}" srcOrd="1" destOrd="0" presId="urn:microsoft.com/office/officeart/2005/8/layout/hierarchy3"/>
    <dgm:cxn modelId="{7B2BB6E3-ED8A-4674-9837-AEBC2E4E23C2}" type="presOf" srcId="{68623E93-E2E6-40C0-AD65-B2B01FDD2007}" destId="{D25357F8-ADF4-4561-AFD7-0457F31EA7A7}" srcOrd="0" destOrd="0" presId="urn:microsoft.com/office/officeart/2005/8/layout/hierarchy3"/>
    <dgm:cxn modelId="{AAEBD366-5071-4342-AE72-2DFB850E56DF}" type="presParOf" srcId="{C21B7129-1D79-4D7D-9A74-AC09855D53A8}" destId="{6A48AD00-F6C4-4EB3-A4B7-ECEA189C962E}" srcOrd="0" destOrd="0" presId="urn:microsoft.com/office/officeart/2005/8/layout/hierarchy3"/>
    <dgm:cxn modelId="{FE33A6F3-EB38-47FB-9D16-D8B7261279CF}" type="presParOf" srcId="{6A48AD00-F6C4-4EB3-A4B7-ECEA189C962E}" destId="{16141E1F-9AD6-4520-9E18-3B991849BAEF}" srcOrd="0" destOrd="0" presId="urn:microsoft.com/office/officeart/2005/8/layout/hierarchy3"/>
    <dgm:cxn modelId="{63B53A39-B035-430F-88A8-04B71D3A3C0C}" type="presParOf" srcId="{16141E1F-9AD6-4520-9E18-3B991849BAEF}" destId="{831C8916-4D09-4784-A03E-56D43C3A50A8}" srcOrd="0" destOrd="0" presId="urn:microsoft.com/office/officeart/2005/8/layout/hierarchy3"/>
    <dgm:cxn modelId="{5CA3B453-3C0F-45FC-95EC-196C27435048}" type="presParOf" srcId="{16141E1F-9AD6-4520-9E18-3B991849BAEF}" destId="{4EEBFA15-C64B-49B7-B1EE-ED4150D9F876}" srcOrd="1" destOrd="0" presId="urn:microsoft.com/office/officeart/2005/8/layout/hierarchy3"/>
    <dgm:cxn modelId="{2766A673-8F5A-4CEC-BEBE-4E9558DE2037}" type="presParOf" srcId="{6A48AD00-F6C4-4EB3-A4B7-ECEA189C962E}" destId="{ED784B16-392C-4683-AD4F-AF5415569CBF}" srcOrd="1" destOrd="0" presId="urn:microsoft.com/office/officeart/2005/8/layout/hierarchy3"/>
    <dgm:cxn modelId="{6966781A-6369-4614-B354-370938A63C24}" type="presParOf" srcId="{ED784B16-392C-4683-AD4F-AF5415569CBF}" destId="{4972D8BA-5722-4BB8-8543-6E932CFA4B6C}" srcOrd="0" destOrd="0" presId="urn:microsoft.com/office/officeart/2005/8/layout/hierarchy3"/>
    <dgm:cxn modelId="{B7E67F0B-CD27-4381-A3CE-C8B70061245C}" type="presParOf" srcId="{ED784B16-392C-4683-AD4F-AF5415569CBF}" destId="{F29DB3E7-2AFC-442C-A892-6C75067056F8}" srcOrd="1" destOrd="0" presId="urn:microsoft.com/office/officeart/2005/8/layout/hierarchy3"/>
    <dgm:cxn modelId="{3F6C5026-75E9-4A27-AC89-7F251D3AF94C}" type="presParOf" srcId="{ED784B16-392C-4683-AD4F-AF5415569CBF}" destId="{D7D3EF68-2AEF-483D-8B22-52CA4EDF0242}" srcOrd="2" destOrd="0" presId="urn:microsoft.com/office/officeart/2005/8/layout/hierarchy3"/>
    <dgm:cxn modelId="{E8D0C7D8-0F1C-4CA9-9484-5BA99A194F68}" type="presParOf" srcId="{ED784B16-392C-4683-AD4F-AF5415569CBF}" destId="{8DA4505F-4E90-467C-A733-E86FF02847C2}" srcOrd="3" destOrd="0" presId="urn:microsoft.com/office/officeart/2005/8/layout/hierarchy3"/>
    <dgm:cxn modelId="{6B83DE6B-63D4-4BB0-A162-0057F707B915}" type="presParOf" srcId="{ED784B16-392C-4683-AD4F-AF5415569CBF}" destId="{DAE0F023-D1D8-4701-A3A5-99B8560CE0D3}" srcOrd="4" destOrd="0" presId="urn:microsoft.com/office/officeart/2005/8/layout/hierarchy3"/>
    <dgm:cxn modelId="{BAD96586-79B2-4E99-B5D1-B1FB1A71F7ED}" type="presParOf" srcId="{ED784B16-392C-4683-AD4F-AF5415569CBF}" destId="{B3CB0CB7-071A-4A3A-A0AE-92B26D7F5C1D}" srcOrd="5" destOrd="0" presId="urn:microsoft.com/office/officeart/2005/8/layout/hierarchy3"/>
    <dgm:cxn modelId="{94D62D95-EFEF-4713-BA83-BA221A7BE2E4}" type="presParOf" srcId="{ED784B16-392C-4683-AD4F-AF5415569CBF}" destId="{7FAC956B-2D2B-436B-AEEF-889C4DED7D4E}" srcOrd="6" destOrd="0" presId="urn:microsoft.com/office/officeart/2005/8/layout/hierarchy3"/>
    <dgm:cxn modelId="{1DEFA7C1-F73E-4B30-83CD-5207938B8462}" type="presParOf" srcId="{ED784B16-392C-4683-AD4F-AF5415569CBF}" destId="{3AF4017B-0B20-43CC-82F1-A10B7F3E6DFF}" srcOrd="7" destOrd="0" presId="urn:microsoft.com/office/officeart/2005/8/layout/hierarchy3"/>
    <dgm:cxn modelId="{CDBA20FD-44D1-41E1-9D7B-4C2AB6036492}" type="presParOf" srcId="{ED784B16-392C-4683-AD4F-AF5415569CBF}" destId="{178A8FDB-642B-449E-8DED-8462621AC770}" srcOrd="8" destOrd="0" presId="urn:microsoft.com/office/officeart/2005/8/layout/hierarchy3"/>
    <dgm:cxn modelId="{9E8F4DB7-0F12-4284-A840-309395F6BDA4}" type="presParOf" srcId="{ED784B16-392C-4683-AD4F-AF5415569CBF}" destId="{2D96679A-4DFA-418D-9013-6A000E74F067}" srcOrd="9" destOrd="0" presId="urn:microsoft.com/office/officeart/2005/8/layout/hierarchy3"/>
    <dgm:cxn modelId="{845759A6-5EAF-40A4-9A07-E765F7E7036F}" type="presParOf" srcId="{C21B7129-1D79-4D7D-9A74-AC09855D53A8}" destId="{A63357CF-9C97-42D1-B5A6-3DB065BDD806}" srcOrd="1" destOrd="0" presId="urn:microsoft.com/office/officeart/2005/8/layout/hierarchy3"/>
    <dgm:cxn modelId="{9370D1D4-4884-472F-9D1E-26CF5748B7F6}" type="presParOf" srcId="{A63357CF-9C97-42D1-B5A6-3DB065BDD806}" destId="{4A4399BF-65C5-4F43-938F-CBE9EB925361}" srcOrd="0" destOrd="0" presId="urn:microsoft.com/office/officeart/2005/8/layout/hierarchy3"/>
    <dgm:cxn modelId="{25559C50-0D86-4979-B29B-BD86EA84EC80}" type="presParOf" srcId="{4A4399BF-65C5-4F43-938F-CBE9EB925361}" destId="{22E35E96-FF97-4583-A718-610D3B330698}" srcOrd="0" destOrd="0" presId="urn:microsoft.com/office/officeart/2005/8/layout/hierarchy3"/>
    <dgm:cxn modelId="{FFB2141A-2809-430E-B3D6-DA6C40645B2C}" type="presParOf" srcId="{4A4399BF-65C5-4F43-938F-CBE9EB925361}" destId="{FE13EA9E-EA8F-4570-B0A2-C282CCD48D2B}" srcOrd="1" destOrd="0" presId="urn:microsoft.com/office/officeart/2005/8/layout/hierarchy3"/>
    <dgm:cxn modelId="{EAF9760B-B982-4FA2-A10A-C29A60DFDD1F}" type="presParOf" srcId="{A63357CF-9C97-42D1-B5A6-3DB065BDD806}" destId="{63D124E6-9DFA-42B4-A778-C6509713CE32}" srcOrd="1" destOrd="0" presId="urn:microsoft.com/office/officeart/2005/8/layout/hierarchy3"/>
    <dgm:cxn modelId="{2BABF730-2A21-4153-9188-14E88790F85E}" type="presParOf" srcId="{63D124E6-9DFA-42B4-A778-C6509713CE32}" destId="{9238005C-C78F-4A35-A053-D914DBEC97E8}" srcOrd="0" destOrd="0" presId="urn:microsoft.com/office/officeart/2005/8/layout/hierarchy3"/>
    <dgm:cxn modelId="{55527BAC-57BE-464F-BA5C-A20815A1CEB4}" type="presParOf" srcId="{63D124E6-9DFA-42B4-A778-C6509713CE32}" destId="{4B70C740-1A6F-434D-86F7-DF42793F4E6C}" srcOrd="1" destOrd="0" presId="urn:microsoft.com/office/officeart/2005/8/layout/hierarchy3"/>
    <dgm:cxn modelId="{2C018281-6866-4D24-B8E2-A04FFEFAB424}" type="presParOf" srcId="{63D124E6-9DFA-42B4-A778-C6509713CE32}" destId="{686BDBD3-7134-4FDC-BEC3-6E53546B0F6B}" srcOrd="2" destOrd="0" presId="urn:microsoft.com/office/officeart/2005/8/layout/hierarchy3"/>
    <dgm:cxn modelId="{95A0C388-2052-41D4-921F-F6041B31A1CB}" type="presParOf" srcId="{63D124E6-9DFA-42B4-A778-C6509713CE32}" destId="{8156E02C-FA43-46AA-81D0-FBC97000BD80}" srcOrd="3" destOrd="0" presId="urn:microsoft.com/office/officeart/2005/8/layout/hierarchy3"/>
    <dgm:cxn modelId="{9E4B614A-8D50-4FEE-9BA2-F76FBF6DAB33}" type="presParOf" srcId="{63D124E6-9DFA-42B4-A778-C6509713CE32}" destId="{B6839355-6A4C-4C59-9A19-5054A1FF34B0}" srcOrd="4" destOrd="0" presId="urn:microsoft.com/office/officeart/2005/8/layout/hierarchy3"/>
    <dgm:cxn modelId="{F380F041-B316-4D3E-8190-1B089E97F86A}" type="presParOf" srcId="{63D124E6-9DFA-42B4-A778-C6509713CE32}" destId="{50171A61-268D-438C-99D4-C03F0DC991C6}" srcOrd="5" destOrd="0" presId="urn:microsoft.com/office/officeart/2005/8/layout/hierarchy3"/>
    <dgm:cxn modelId="{36BEE8DD-4D15-45A7-AFC5-86F9F4F975EB}" type="presParOf" srcId="{63D124E6-9DFA-42B4-A778-C6509713CE32}" destId="{C4A30E85-7D21-4315-A699-170BB5F947F6}" srcOrd="6" destOrd="0" presId="urn:microsoft.com/office/officeart/2005/8/layout/hierarchy3"/>
    <dgm:cxn modelId="{72FCC637-C4D8-478B-A2D2-8C3244E35D0D}" type="presParOf" srcId="{63D124E6-9DFA-42B4-A778-C6509713CE32}" destId="{0A1AD3EE-B8B2-405F-96EF-DDDDFFD70A1B}" srcOrd="7" destOrd="0" presId="urn:microsoft.com/office/officeart/2005/8/layout/hierarchy3"/>
    <dgm:cxn modelId="{BC366C4F-31DE-4CA3-9DAA-B7EDE3FAA8AA}" type="presParOf" srcId="{63D124E6-9DFA-42B4-A778-C6509713CE32}" destId="{D25357F8-ADF4-4561-AFD7-0457F31EA7A7}" srcOrd="8" destOrd="0" presId="urn:microsoft.com/office/officeart/2005/8/layout/hierarchy3"/>
    <dgm:cxn modelId="{8A894F1D-CD6D-4EDA-80BD-EA7D631A1FFD}" type="presParOf" srcId="{63D124E6-9DFA-42B4-A778-C6509713CE32}" destId="{1B6D8EB3-815F-4CEF-8EBB-FE07736807D1}" srcOrd="9" destOrd="0" presId="urn:microsoft.com/office/officeart/2005/8/layout/hierarchy3"/>
    <dgm:cxn modelId="{4288DA2C-C490-4143-B852-1737BD2EE892}" type="presParOf" srcId="{C21B7129-1D79-4D7D-9A74-AC09855D53A8}" destId="{0C825B37-A60E-4F9A-B9CE-CA20262B73E5}" srcOrd="2" destOrd="0" presId="urn:microsoft.com/office/officeart/2005/8/layout/hierarchy3"/>
    <dgm:cxn modelId="{A92EFBF1-E0B2-4BA6-BEFF-6F874281C0AD}" type="presParOf" srcId="{0C825B37-A60E-4F9A-B9CE-CA20262B73E5}" destId="{162CA034-DD6E-4279-9DEE-FDA191726C90}" srcOrd="0" destOrd="0" presId="urn:microsoft.com/office/officeart/2005/8/layout/hierarchy3"/>
    <dgm:cxn modelId="{5F0D858B-3D0F-4EFB-8ECA-45ADED55E4BA}" type="presParOf" srcId="{162CA034-DD6E-4279-9DEE-FDA191726C90}" destId="{594C2495-A23F-4FE6-B944-52CEE0A44AEA}" srcOrd="0" destOrd="0" presId="urn:microsoft.com/office/officeart/2005/8/layout/hierarchy3"/>
    <dgm:cxn modelId="{AAF1B48B-366C-43DB-9017-B44BD5BFEAB8}" type="presParOf" srcId="{162CA034-DD6E-4279-9DEE-FDA191726C90}" destId="{ADD8EC27-68B9-40F6-A6D1-318D8E689C34}" srcOrd="1" destOrd="0" presId="urn:microsoft.com/office/officeart/2005/8/layout/hierarchy3"/>
    <dgm:cxn modelId="{22F03F00-602B-4250-922A-2BA9E3752FC6}" type="presParOf" srcId="{0C825B37-A60E-4F9A-B9CE-CA20262B73E5}" destId="{5F239BC7-D321-4C59-BBA2-460CDD1F1D30}" srcOrd="1" destOrd="0" presId="urn:microsoft.com/office/officeart/2005/8/layout/hierarchy3"/>
    <dgm:cxn modelId="{FE859CAF-72B1-4BE8-BDC1-D047D81078ED}" type="presParOf" srcId="{5F239BC7-D321-4C59-BBA2-460CDD1F1D30}" destId="{8D0D27B5-DD11-4C82-93B1-B3E70A348961}" srcOrd="0" destOrd="0" presId="urn:microsoft.com/office/officeart/2005/8/layout/hierarchy3"/>
    <dgm:cxn modelId="{B6F147DE-0268-47BB-9535-C1644A85A51E}" type="presParOf" srcId="{5F239BC7-D321-4C59-BBA2-460CDD1F1D30}" destId="{5B292AEE-6E19-4780-81C0-EAE4BD08E8CA}" srcOrd="1" destOrd="0" presId="urn:microsoft.com/office/officeart/2005/8/layout/hierarchy3"/>
    <dgm:cxn modelId="{5E57389D-FE00-4A35-91A8-20BA52E73B2C}" type="presParOf" srcId="{5F239BC7-D321-4C59-BBA2-460CDD1F1D30}" destId="{0F61BC10-9172-4AB4-BE04-4E90A035E60D}" srcOrd="2" destOrd="0" presId="urn:microsoft.com/office/officeart/2005/8/layout/hierarchy3"/>
    <dgm:cxn modelId="{8D7CB752-147C-4A28-9421-4D79B363128A}" type="presParOf" srcId="{5F239BC7-D321-4C59-BBA2-460CDD1F1D30}" destId="{5A2D9DFD-1ACA-439E-8E7E-AB9E937A51CB}" srcOrd="3" destOrd="0" presId="urn:microsoft.com/office/officeart/2005/8/layout/hierarchy3"/>
    <dgm:cxn modelId="{4FB77D5C-EF66-45E6-A85C-BD8766DF52E9}" type="presParOf" srcId="{5F239BC7-D321-4C59-BBA2-460CDD1F1D30}" destId="{151DEEBE-1A96-4898-83B1-8C236C3E3F51}" srcOrd="4" destOrd="0" presId="urn:microsoft.com/office/officeart/2005/8/layout/hierarchy3"/>
    <dgm:cxn modelId="{C4796BFB-5B71-40B4-9D3E-631C86E429E9}" type="presParOf" srcId="{5F239BC7-D321-4C59-BBA2-460CDD1F1D30}" destId="{4CE8DB11-A359-47FB-A5DC-574F6018747D}" srcOrd="5" destOrd="0" presId="urn:microsoft.com/office/officeart/2005/8/layout/hierarchy3"/>
    <dgm:cxn modelId="{339D682D-7F37-4F85-A4E8-21C06B586A7E}" type="presParOf" srcId="{5F239BC7-D321-4C59-BBA2-460CDD1F1D30}" destId="{22FEB290-552B-4217-A023-2A8C9EEB49A5}" srcOrd="6" destOrd="0" presId="urn:microsoft.com/office/officeart/2005/8/layout/hierarchy3"/>
    <dgm:cxn modelId="{44991385-60E1-4D2F-AC89-85BDDAEA6188}" type="presParOf" srcId="{5F239BC7-D321-4C59-BBA2-460CDD1F1D30}" destId="{FD729F56-5A98-44DC-9F11-477A4C5C9E3E}" srcOrd="7" destOrd="0" presId="urn:microsoft.com/office/officeart/2005/8/layout/hierarchy3"/>
    <dgm:cxn modelId="{F7C4AC0D-53B4-4439-B600-060D82E8836A}" type="presParOf" srcId="{5F239BC7-D321-4C59-BBA2-460CDD1F1D30}" destId="{2F2B91CC-A50E-47FF-BCF8-869512636E00}" srcOrd="8" destOrd="0" presId="urn:microsoft.com/office/officeart/2005/8/layout/hierarchy3"/>
    <dgm:cxn modelId="{5EAD69D1-2E83-4077-A977-991FA9C68DE3}" type="presParOf" srcId="{5F239BC7-D321-4C59-BBA2-460CDD1F1D30}" destId="{D26EF385-08BA-4149-A493-3BC9667F3C59}" srcOrd="9" destOrd="0" presId="urn:microsoft.com/office/officeart/2005/8/layout/hierarchy3"/>
    <dgm:cxn modelId="{A40D72EB-EDCB-4899-A5A8-7FAB45E29C8F}" type="presParOf" srcId="{C21B7129-1D79-4D7D-9A74-AC09855D53A8}" destId="{ACC40A3E-A754-4F2C-B406-491B11293E04}" srcOrd="3" destOrd="0" presId="urn:microsoft.com/office/officeart/2005/8/layout/hierarchy3"/>
    <dgm:cxn modelId="{A0DAB0B6-A9D6-4EAC-AC57-A295AD1E51DA}" type="presParOf" srcId="{ACC40A3E-A754-4F2C-B406-491B11293E04}" destId="{0CB56BE8-8A6B-4B90-88DA-DE96D881031F}" srcOrd="0" destOrd="0" presId="urn:microsoft.com/office/officeart/2005/8/layout/hierarchy3"/>
    <dgm:cxn modelId="{E7E40A0B-EBA9-42FF-A3D2-2B6DA598B8F2}" type="presParOf" srcId="{0CB56BE8-8A6B-4B90-88DA-DE96D881031F}" destId="{3F96E8BD-8B47-4CD8-893D-74E4700F710B}" srcOrd="0" destOrd="0" presId="urn:microsoft.com/office/officeart/2005/8/layout/hierarchy3"/>
    <dgm:cxn modelId="{802D0D17-FD94-47D3-9ADE-F8AE82744041}" type="presParOf" srcId="{0CB56BE8-8A6B-4B90-88DA-DE96D881031F}" destId="{B34D09F4-250E-4F39-B18E-AD990A145DD4}" srcOrd="1" destOrd="0" presId="urn:microsoft.com/office/officeart/2005/8/layout/hierarchy3"/>
    <dgm:cxn modelId="{A656D5B7-CACD-402D-A52B-2873B76D13C9}" type="presParOf" srcId="{ACC40A3E-A754-4F2C-B406-491B11293E04}" destId="{F15BABC3-B246-4FCB-93F9-327826D8B64F}" srcOrd="1" destOrd="0" presId="urn:microsoft.com/office/officeart/2005/8/layout/hierarchy3"/>
    <dgm:cxn modelId="{DFB0230A-2867-41C3-AF54-A84946C071CE}" type="presParOf" srcId="{F15BABC3-B246-4FCB-93F9-327826D8B64F}" destId="{9B2F0682-1568-46CA-9FCC-7B551BD3313E}" srcOrd="0" destOrd="0" presId="urn:microsoft.com/office/officeart/2005/8/layout/hierarchy3"/>
    <dgm:cxn modelId="{3C798163-C7A5-438D-89EF-583848AB53D3}" type="presParOf" srcId="{F15BABC3-B246-4FCB-93F9-327826D8B64F}" destId="{FF7EE0F5-F1D2-4678-8CDE-A52ED5A7550D}" srcOrd="1" destOrd="0" presId="urn:microsoft.com/office/officeart/2005/8/layout/hierarchy3"/>
    <dgm:cxn modelId="{286B44D8-E1B0-4BF0-97B2-DD9933773987}" type="presParOf" srcId="{F15BABC3-B246-4FCB-93F9-327826D8B64F}" destId="{BF401C8A-90AF-46DF-A694-E26331C48367}" srcOrd="2" destOrd="0" presId="urn:microsoft.com/office/officeart/2005/8/layout/hierarchy3"/>
    <dgm:cxn modelId="{07BC8FC3-59A6-4EE4-95D2-1A104566FE04}" type="presParOf" srcId="{F15BABC3-B246-4FCB-93F9-327826D8B64F}" destId="{863004BF-2517-43FB-BEC1-E90616958B56}" srcOrd="3" destOrd="0" presId="urn:microsoft.com/office/officeart/2005/8/layout/hierarchy3"/>
    <dgm:cxn modelId="{586895BB-1591-423A-B57D-1E1AA66A8506}" type="presParOf" srcId="{F15BABC3-B246-4FCB-93F9-327826D8B64F}" destId="{8D784800-D305-4CFA-83A7-C5769B219A2D}" srcOrd="4" destOrd="0" presId="urn:microsoft.com/office/officeart/2005/8/layout/hierarchy3"/>
    <dgm:cxn modelId="{3A0FA281-CEC0-4C68-B827-8293D447EFB1}" type="presParOf" srcId="{F15BABC3-B246-4FCB-93F9-327826D8B64F}" destId="{0BE0C3BD-F18D-40DD-925A-48408966413C}" srcOrd="5" destOrd="0" presId="urn:microsoft.com/office/officeart/2005/8/layout/hierarchy3"/>
    <dgm:cxn modelId="{7E1F7494-270B-4E79-9041-AEA2DDA306CF}" type="presParOf" srcId="{F15BABC3-B246-4FCB-93F9-327826D8B64F}" destId="{0851FC88-1961-47D7-AA73-2117E624638E}" srcOrd="6" destOrd="0" presId="urn:microsoft.com/office/officeart/2005/8/layout/hierarchy3"/>
    <dgm:cxn modelId="{8124B486-7540-4C69-92C6-4E08BD0F5C4D}" type="presParOf" srcId="{F15BABC3-B246-4FCB-93F9-327826D8B64F}" destId="{8710C7A5-3D75-4485-A813-2AAAA5395D73}" srcOrd="7" destOrd="0" presId="urn:microsoft.com/office/officeart/2005/8/layout/hierarchy3"/>
    <dgm:cxn modelId="{80C29AB8-A631-42ED-A0AC-E9723CD70F90}" type="presParOf" srcId="{C21B7129-1D79-4D7D-9A74-AC09855D53A8}" destId="{972F772D-4047-47D5-9AF8-67B083C1CEA6}" srcOrd="4" destOrd="0" presId="urn:microsoft.com/office/officeart/2005/8/layout/hierarchy3"/>
    <dgm:cxn modelId="{589C4CDE-8B77-4669-8EFC-A8A755FB47FD}" type="presParOf" srcId="{972F772D-4047-47D5-9AF8-67B083C1CEA6}" destId="{711FF86E-954E-4085-BE4F-192295BD5774}" srcOrd="0" destOrd="0" presId="urn:microsoft.com/office/officeart/2005/8/layout/hierarchy3"/>
    <dgm:cxn modelId="{7B5E5E5B-0FBA-434D-86C0-58C974829283}" type="presParOf" srcId="{711FF86E-954E-4085-BE4F-192295BD5774}" destId="{7A681B76-617E-47C4-8009-D6910795682F}" srcOrd="0" destOrd="0" presId="urn:microsoft.com/office/officeart/2005/8/layout/hierarchy3"/>
    <dgm:cxn modelId="{0A0C7B8D-48EF-47AA-AE74-6A60CDFAE10A}" type="presParOf" srcId="{711FF86E-954E-4085-BE4F-192295BD5774}" destId="{DEB65175-3EC3-4B04-9D9D-58B9DFB8F2E4}" srcOrd="1" destOrd="0" presId="urn:microsoft.com/office/officeart/2005/8/layout/hierarchy3"/>
    <dgm:cxn modelId="{F763742A-2C96-49D3-BB7F-4E468CADAF2C}" type="presParOf" srcId="{972F772D-4047-47D5-9AF8-67B083C1CEA6}" destId="{45524A8F-5777-4F86-BA14-D707070517F4}" srcOrd="1" destOrd="0" presId="urn:microsoft.com/office/officeart/2005/8/layout/hierarchy3"/>
    <dgm:cxn modelId="{ADFC0FD8-385C-4F62-A7F1-698D578D6376}" type="presParOf" srcId="{45524A8F-5777-4F86-BA14-D707070517F4}" destId="{7BC65A70-FF48-4D2A-8C53-CAB338A36726}" srcOrd="0" destOrd="0" presId="urn:microsoft.com/office/officeart/2005/8/layout/hierarchy3"/>
    <dgm:cxn modelId="{9BEA3D1C-A4B9-4DFC-A1E3-0D27926493BD}" type="presParOf" srcId="{45524A8F-5777-4F86-BA14-D707070517F4}" destId="{03AB493C-C7A8-479B-B6F7-F17D4A1686B2}" srcOrd="1" destOrd="0" presId="urn:microsoft.com/office/officeart/2005/8/layout/hierarchy3"/>
    <dgm:cxn modelId="{BB9E4564-2BF2-4875-95E8-846AA3E43CF2}" type="presParOf" srcId="{45524A8F-5777-4F86-BA14-D707070517F4}" destId="{6BF46FBD-F862-43EA-A14D-F0FF4F2964F2}" srcOrd="2" destOrd="0" presId="urn:microsoft.com/office/officeart/2005/8/layout/hierarchy3"/>
    <dgm:cxn modelId="{D5CD4E94-CC21-4E7C-AEAC-18AB16000830}" type="presParOf" srcId="{45524A8F-5777-4F86-BA14-D707070517F4}" destId="{09A6E1E1-00E7-40AD-8032-38CD4952866E}" srcOrd="3" destOrd="0" presId="urn:microsoft.com/office/officeart/2005/8/layout/hierarchy3"/>
    <dgm:cxn modelId="{9A4B5B7F-651B-4E7D-8211-F42B9CDE659E}" type="presParOf" srcId="{45524A8F-5777-4F86-BA14-D707070517F4}" destId="{F9439805-E815-4420-A9A4-51C554AE5D98}" srcOrd="4" destOrd="0" presId="urn:microsoft.com/office/officeart/2005/8/layout/hierarchy3"/>
    <dgm:cxn modelId="{27F32CDA-7FA6-481B-A58F-B374C4C7E60C}" type="presParOf" srcId="{45524A8F-5777-4F86-BA14-D707070517F4}" destId="{08A90A94-02AB-4B08-A2C3-20B506165E7C}" srcOrd="5" destOrd="0" presId="urn:microsoft.com/office/officeart/2005/8/layout/hierarchy3"/>
    <dgm:cxn modelId="{7A9B11C1-0B23-48AB-8C51-46523EC200DC}" type="presParOf" srcId="{C21B7129-1D79-4D7D-9A74-AC09855D53A8}" destId="{B04E8E0E-E287-41E2-9679-2841ABA572D0}" srcOrd="5" destOrd="0" presId="urn:microsoft.com/office/officeart/2005/8/layout/hierarchy3"/>
    <dgm:cxn modelId="{5013E4A8-44EF-4EC9-A0E2-BD2B7E9D8FE8}" type="presParOf" srcId="{B04E8E0E-E287-41E2-9679-2841ABA572D0}" destId="{1F1780D2-0CC4-4DEF-828E-95DA0960DEC4}" srcOrd="0" destOrd="0" presId="urn:microsoft.com/office/officeart/2005/8/layout/hierarchy3"/>
    <dgm:cxn modelId="{3B5B426D-CD41-4BE1-9C83-C068910E8CEA}" type="presParOf" srcId="{1F1780D2-0CC4-4DEF-828E-95DA0960DEC4}" destId="{A51A193F-5937-433D-B7FF-4C870F9E5BEE}" srcOrd="0" destOrd="0" presId="urn:microsoft.com/office/officeart/2005/8/layout/hierarchy3"/>
    <dgm:cxn modelId="{D0274931-D496-48DF-B17A-8F65110503D3}" type="presParOf" srcId="{1F1780D2-0CC4-4DEF-828E-95DA0960DEC4}" destId="{04D7AF6F-AC41-43D2-8FBE-ABC67C2C210A}" srcOrd="1" destOrd="0" presId="urn:microsoft.com/office/officeart/2005/8/layout/hierarchy3"/>
    <dgm:cxn modelId="{38B021B8-E920-4B98-ACD6-73A11884F7AC}" type="presParOf" srcId="{B04E8E0E-E287-41E2-9679-2841ABA572D0}" destId="{E2435E5B-AA98-4EF9-B56A-811DD019A7E5}" srcOrd="1" destOrd="0" presId="urn:microsoft.com/office/officeart/2005/8/layout/hierarchy3"/>
    <dgm:cxn modelId="{DB51DBEC-7AFF-4E3A-AE16-237F40C21ADE}" type="presParOf" srcId="{E2435E5B-AA98-4EF9-B56A-811DD019A7E5}" destId="{20BFFCA8-A53C-45F3-A6D1-CC10395F1B68}" srcOrd="0" destOrd="0" presId="urn:microsoft.com/office/officeart/2005/8/layout/hierarchy3"/>
    <dgm:cxn modelId="{68C7F1DC-1227-431B-AD5C-9C09EDC7EA72}" type="presParOf" srcId="{E2435E5B-AA98-4EF9-B56A-811DD019A7E5}" destId="{0A254D51-CB70-4AE4-98B0-B4AB82061BBA}" srcOrd="1" destOrd="0" presId="urn:microsoft.com/office/officeart/2005/8/layout/hierarchy3"/>
    <dgm:cxn modelId="{7AC47204-4138-491A-AE10-E19756FCD8A6}" type="presParOf" srcId="{E2435E5B-AA98-4EF9-B56A-811DD019A7E5}" destId="{00B7A93C-C747-43D7-977B-4D9AFB89D219}" srcOrd="2" destOrd="0" presId="urn:microsoft.com/office/officeart/2005/8/layout/hierarchy3"/>
    <dgm:cxn modelId="{D5CC1B7D-1AF0-4697-BC9F-C95AA5C07301}" type="presParOf" srcId="{E2435E5B-AA98-4EF9-B56A-811DD019A7E5}" destId="{55DB3365-F8E3-4D1D-A3A9-04741C5978F6}" srcOrd="3" destOrd="0" presId="urn:microsoft.com/office/officeart/2005/8/layout/hierarchy3"/>
    <dgm:cxn modelId="{2AC80833-2C24-4CCF-842E-927796D5253E}" type="presParOf" srcId="{E2435E5B-AA98-4EF9-B56A-811DD019A7E5}" destId="{89B331F6-C809-4D01-98A8-24C12A16469A}" srcOrd="4" destOrd="0" presId="urn:microsoft.com/office/officeart/2005/8/layout/hierarchy3"/>
    <dgm:cxn modelId="{FF1F43C5-3AE7-426F-B425-92110AA1D57A}" type="presParOf" srcId="{E2435E5B-AA98-4EF9-B56A-811DD019A7E5}" destId="{DB414256-13FD-4138-AE7D-9CD8F8F72945}" srcOrd="5" destOrd="0" presId="urn:microsoft.com/office/officeart/2005/8/layout/hierarchy3"/>
    <dgm:cxn modelId="{F4296154-083A-449C-AB5D-515357C57501}" type="presParOf" srcId="{E2435E5B-AA98-4EF9-B56A-811DD019A7E5}" destId="{ECBB4730-9D53-457A-8C18-1DD931CFC2AE}" srcOrd="6" destOrd="0" presId="urn:microsoft.com/office/officeart/2005/8/layout/hierarchy3"/>
    <dgm:cxn modelId="{05EAEE55-C8ED-46B5-A498-6788F711FA89}" type="presParOf" srcId="{E2435E5B-AA98-4EF9-B56A-811DD019A7E5}" destId="{27AC0057-78DD-45F3-AE02-92E2294723A3}" srcOrd="7" destOrd="0" presId="urn:microsoft.com/office/officeart/2005/8/layout/hierarchy3"/>
    <dgm:cxn modelId="{3A5C9465-8354-4652-BC03-89B6B7644CAF}" type="presParOf" srcId="{C21B7129-1D79-4D7D-9A74-AC09855D53A8}" destId="{EC2E50E2-6EC7-4E93-93C2-FA08146D6249}" srcOrd="6" destOrd="0" presId="urn:microsoft.com/office/officeart/2005/8/layout/hierarchy3"/>
    <dgm:cxn modelId="{E7051CDF-CC8F-4384-B2FA-0F65228B9EA8}" type="presParOf" srcId="{EC2E50E2-6EC7-4E93-93C2-FA08146D6249}" destId="{74FACD0F-658F-452C-BBD9-4B29B23B2673}" srcOrd="0" destOrd="0" presId="urn:microsoft.com/office/officeart/2005/8/layout/hierarchy3"/>
    <dgm:cxn modelId="{572C430A-E366-4130-ADA2-EEBD37C75BAD}" type="presParOf" srcId="{74FACD0F-658F-452C-BBD9-4B29B23B2673}" destId="{158E708B-3C2D-40D9-801B-EC78EBA79AB1}" srcOrd="0" destOrd="0" presId="urn:microsoft.com/office/officeart/2005/8/layout/hierarchy3"/>
    <dgm:cxn modelId="{73CBADDF-8532-4343-AAB9-637274BD6732}" type="presParOf" srcId="{74FACD0F-658F-452C-BBD9-4B29B23B2673}" destId="{17663977-2966-4A4F-9A8C-B4FFBEE19B86}" srcOrd="1" destOrd="0" presId="urn:microsoft.com/office/officeart/2005/8/layout/hierarchy3"/>
    <dgm:cxn modelId="{C8AE1630-46BD-430F-932A-ABA8571F0087}" type="presParOf" srcId="{EC2E50E2-6EC7-4E93-93C2-FA08146D6249}" destId="{D43CCF41-0BD3-47C6-A541-B7C3E15B84E7}" srcOrd="1" destOrd="0" presId="urn:microsoft.com/office/officeart/2005/8/layout/hierarchy3"/>
    <dgm:cxn modelId="{D66F532A-C91E-4B6D-B4CE-DC9C311E9082}" type="presParOf" srcId="{D43CCF41-0BD3-47C6-A541-B7C3E15B84E7}" destId="{5D4BB3A9-5DBE-44B8-93B7-BF8E8C343A1F}" srcOrd="0" destOrd="0" presId="urn:microsoft.com/office/officeart/2005/8/layout/hierarchy3"/>
    <dgm:cxn modelId="{EBECCB85-7015-406F-96F4-284D00FE3188}" type="presParOf" srcId="{D43CCF41-0BD3-47C6-A541-B7C3E15B84E7}" destId="{D4BA0E78-1262-4592-AF00-7819E15ED4A5}" srcOrd="1" destOrd="0" presId="urn:microsoft.com/office/officeart/2005/8/layout/hierarchy3"/>
    <dgm:cxn modelId="{C47C118C-55E6-4A13-8747-FCFB0CA9F186}" type="presParOf" srcId="{D43CCF41-0BD3-47C6-A541-B7C3E15B84E7}" destId="{1864241B-2B85-461B-A701-8A7B4B30FC7D}" srcOrd="2" destOrd="0" presId="urn:microsoft.com/office/officeart/2005/8/layout/hierarchy3"/>
    <dgm:cxn modelId="{46E42131-C8BE-4E8F-B8F7-BF524B70D71A}" type="presParOf" srcId="{D43CCF41-0BD3-47C6-A541-B7C3E15B84E7}" destId="{4E4F0506-EA9C-4868-984E-F3DE0F3EB0A0}" srcOrd="3" destOrd="0" presId="urn:microsoft.com/office/officeart/2005/8/layout/hierarchy3"/>
    <dgm:cxn modelId="{251BF129-4B43-4EAC-8496-BE8D07975A2E}" type="presParOf" srcId="{D43CCF41-0BD3-47C6-A541-B7C3E15B84E7}" destId="{313F836A-E470-4831-B9A4-B080F711319E}" srcOrd="4" destOrd="0" presId="urn:microsoft.com/office/officeart/2005/8/layout/hierarchy3"/>
    <dgm:cxn modelId="{97BC4564-F002-44A0-BA3F-D72F1256E4DD}" type="presParOf" srcId="{D43CCF41-0BD3-47C6-A541-B7C3E15B84E7}" destId="{09E9E6AA-2533-4DE3-8CA1-B5CD2C5097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FF06A-E14E-44A8-B3CC-BEDA59782DC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8E22FD-A4C0-42B3-BDED-90EDC91AED96}">
      <dgm:prSet phldrT="[Texte]"/>
      <dgm:spPr/>
      <dgm:t>
        <a:bodyPr/>
        <a:lstStyle/>
        <a:p>
          <a:r>
            <a:rPr lang="fr-FR" dirty="0"/>
            <a:t>Test d’Activité</a:t>
          </a:r>
        </a:p>
      </dgm:t>
    </dgm:pt>
    <dgm:pt modelId="{157DFA58-978A-4AB1-A36E-3456DE60FC38}" type="parTrans" cxnId="{B7F6EE63-2AFD-4145-8E77-EFFEEB750E7D}">
      <dgm:prSet/>
      <dgm:spPr/>
      <dgm:t>
        <a:bodyPr/>
        <a:lstStyle/>
        <a:p>
          <a:endParaRPr lang="fr-FR"/>
        </a:p>
      </dgm:t>
    </dgm:pt>
    <dgm:pt modelId="{2CB0C652-7BC7-47C4-9684-EF00B8D354C8}" type="sibTrans" cxnId="{B7F6EE63-2AFD-4145-8E77-EFFEEB750E7D}">
      <dgm:prSet/>
      <dgm:spPr/>
      <dgm:t>
        <a:bodyPr/>
        <a:lstStyle/>
        <a:p>
          <a:endParaRPr lang="fr-FR"/>
        </a:p>
      </dgm:t>
    </dgm:pt>
    <dgm:pt modelId="{8D1D3664-73E5-4AAA-BAFB-154E0FAEBBA2}">
      <dgm:prSet phldrT="[Texte]"/>
      <dgm:spPr/>
      <dgm:t>
        <a:bodyPr/>
        <a:lstStyle/>
        <a:p>
          <a:r>
            <a:rPr lang="fr-FR" dirty="0"/>
            <a:t>Couveuse INTERFACE 83</a:t>
          </a:r>
        </a:p>
      </dgm:t>
    </dgm:pt>
    <dgm:pt modelId="{9016F97D-F492-44D1-9C4C-8DACFFF25FF5}" type="parTrans" cxnId="{584EE097-3FE0-4477-9387-A944B4253E27}">
      <dgm:prSet/>
      <dgm:spPr/>
      <dgm:t>
        <a:bodyPr/>
        <a:lstStyle/>
        <a:p>
          <a:endParaRPr lang="fr-FR"/>
        </a:p>
      </dgm:t>
    </dgm:pt>
    <dgm:pt modelId="{2B168139-546B-455D-864D-45D6D9C52AF5}" type="sibTrans" cxnId="{584EE097-3FE0-4477-9387-A944B4253E27}">
      <dgm:prSet/>
      <dgm:spPr/>
      <dgm:t>
        <a:bodyPr/>
        <a:lstStyle/>
        <a:p>
          <a:endParaRPr lang="fr-FR"/>
        </a:p>
      </dgm:t>
    </dgm:pt>
    <dgm:pt modelId="{F319168C-B501-459F-A389-6B83975FB1A6}">
      <dgm:prSet phldrT="[Texte]"/>
      <dgm:spPr/>
      <dgm:t>
        <a:bodyPr/>
        <a:lstStyle/>
        <a:p>
          <a:r>
            <a:rPr lang="fr-FR" dirty="0"/>
            <a:t>Accès aux Financement</a:t>
          </a:r>
        </a:p>
      </dgm:t>
    </dgm:pt>
    <dgm:pt modelId="{BCE93618-B368-4B5F-8321-33260B19DEDE}" type="parTrans" cxnId="{020B80AA-CD98-4737-98A3-15AFEC7DDC25}">
      <dgm:prSet/>
      <dgm:spPr/>
      <dgm:t>
        <a:bodyPr/>
        <a:lstStyle/>
        <a:p>
          <a:endParaRPr lang="fr-FR"/>
        </a:p>
      </dgm:t>
    </dgm:pt>
    <dgm:pt modelId="{870EA4F3-215D-4C5C-933B-FBD6CE325CC0}" type="sibTrans" cxnId="{020B80AA-CD98-4737-98A3-15AFEC7DDC25}">
      <dgm:prSet/>
      <dgm:spPr/>
      <dgm:t>
        <a:bodyPr/>
        <a:lstStyle/>
        <a:p>
          <a:endParaRPr lang="fr-FR"/>
        </a:p>
      </dgm:t>
    </dgm:pt>
    <dgm:pt modelId="{3502D1E2-CD3E-4AC9-8998-6168185806BD}">
      <dgm:prSet phldrT="[Texte]"/>
      <dgm:spPr/>
      <dgm:t>
        <a:bodyPr/>
        <a:lstStyle/>
        <a:p>
          <a:r>
            <a:rPr lang="fr-FR" dirty="0"/>
            <a:t>ADIE « Micro-Crédit », « Micro-Assurance », NACRE</a:t>
          </a:r>
        </a:p>
      </dgm:t>
    </dgm:pt>
    <dgm:pt modelId="{4FB86D6D-B25F-4F46-90CC-5E044833AFCA}" type="parTrans" cxnId="{47F852DB-7508-41DF-AAD9-FC0D8897A763}">
      <dgm:prSet/>
      <dgm:spPr/>
      <dgm:t>
        <a:bodyPr/>
        <a:lstStyle/>
        <a:p>
          <a:endParaRPr lang="fr-FR"/>
        </a:p>
      </dgm:t>
    </dgm:pt>
    <dgm:pt modelId="{09F0617E-7361-4371-91CC-23C0CABBE9AC}" type="sibTrans" cxnId="{47F852DB-7508-41DF-AAD9-FC0D8897A763}">
      <dgm:prSet/>
      <dgm:spPr/>
      <dgm:t>
        <a:bodyPr/>
        <a:lstStyle/>
        <a:p>
          <a:endParaRPr lang="fr-FR"/>
        </a:p>
      </dgm:t>
    </dgm:pt>
    <dgm:pt modelId="{48816D62-365B-4CCE-B750-86CEA11BD3ED}">
      <dgm:prSet phldrT="[Texte]"/>
      <dgm:spPr/>
      <dgm:t>
        <a:bodyPr/>
        <a:lstStyle/>
        <a:p>
          <a:r>
            <a:rPr lang="fr-FR" dirty="0"/>
            <a:t>CREA Sol « Prêt Solidaire »</a:t>
          </a:r>
        </a:p>
      </dgm:t>
    </dgm:pt>
    <dgm:pt modelId="{5F0FFBBE-C31F-4871-BEB4-AE0D33872D4D}" type="parTrans" cxnId="{0E8EF81F-A897-4D7C-8A72-CA22A311E7CD}">
      <dgm:prSet/>
      <dgm:spPr/>
      <dgm:t>
        <a:bodyPr/>
        <a:lstStyle/>
        <a:p>
          <a:endParaRPr lang="fr-FR"/>
        </a:p>
      </dgm:t>
    </dgm:pt>
    <dgm:pt modelId="{4D40DB8B-05A9-4B13-B0EB-7FCF5236C450}" type="sibTrans" cxnId="{0E8EF81F-A897-4D7C-8A72-CA22A311E7CD}">
      <dgm:prSet/>
      <dgm:spPr/>
      <dgm:t>
        <a:bodyPr/>
        <a:lstStyle/>
        <a:p>
          <a:endParaRPr lang="fr-FR"/>
        </a:p>
      </dgm:t>
    </dgm:pt>
    <dgm:pt modelId="{6E910AFF-C88D-443A-AD29-6E05D62312BD}">
      <dgm:prSet phldrT="[Texte]"/>
      <dgm:spPr/>
      <dgm:t>
        <a:bodyPr/>
        <a:lstStyle/>
        <a:p>
          <a:r>
            <a:rPr lang="fr-FR" dirty="0"/>
            <a:t>Démarches d’immatriculation</a:t>
          </a:r>
        </a:p>
      </dgm:t>
    </dgm:pt>
    <dgm:pt modelId="{BB5BD20F-8D49-493A-91F1-D416A8A69B74}" type="parTrans" cxnId="{14410BD4-CABC-409B-85C1-61AB7F74F49F}">
      <dgm:prSet/>
      <dgm:spPr/>
      <dgm:t>
        <a:bodyPr/>
        <a:lstStyle/>
        <a:p>
          <a:endParaRPr lang="fr-FR"/>
        </a:p>
      </dgm:t>
    </dgm:pt>
    <dgm:pt modelId="{AFC7C0C8-1D2F-49DD-97FF-46845081CAF0}" type="sibTrans" cxnId="{14410BD4-CABC-409B-85C1-61AB7F74F49F}">
      <dgm:prSet/>
      <dgm:spPr/>
      <dgm:t>
        <a:bodyPr/>
        <a:lstStyle/>
        <a:p>
          <a:endParaRPr lang="fr-FR"/>
        </a:p>
      </dgm:t>
    </dgm:pt>
    <dgm:pt modelId="{B594E93A-FDE6-49B7-9D12-A04DD01629D9}">
      <dgm:prSet phldrT="[Texte]"/>
      <dgm:spPr/>
      <dgm:t>
        <a:bodyPr/>
        <a:lstStyle/>
        <a:p>
          <a:r>
            <a:rPr lang="fr-FR" dirty="0"/>
            <a:t>CFE – Chambre du Commerce et de l’Industrie du Var</a:t>
          </a:r>
        </a:p>
      </dgm:t>
    </dgm:pt>
    <dgm:pt modelId="{CE6EC4DD-31B2-4A46-A90B-B019569C4AA6}" type="parTrans" cxnId="{51D126B4-4FB0-451F-91D0-4BC55EB014D9}">
      <dgm:prSet/>
      <dgm:spPr/>
      <dgm:t>
        <a:bodyPr/>
        <a:lstStyle/>
        <a:p>
          <a:endParaRPr lang="fr-FR"/>
        </a:p>
      </dgm:t>
    </dgm:pt>
    <dgm:pt modelId="{0E5A5096-2437-4C67-812F-9FC41B9B7821}" type="sibTrans" cxnId="{51D126B4-4FB0-451F-91D0-4BC55EB014D9}">
      <dgm:prSet/>
      <dgm:spPr/>
      <dgm:t>
        <a:bodyPr/>
        <a:lstStyle/>
        <a:p>
          <a:endParaRPr lang="fr-FR"/>
        </a:p>
      </dgm:t>
    </dgm:pt>
    <dgm:pt modelId="{703A213F-8390-41E3-A2B5-71B94E50D3EA}">
      <dgm:prSet phldrT="[Texte]"/>
      <dgm:spPr/>
      <dgm:t>
        <a:bodyPr/>
        <a:lstStyle/>
        <a:p>
          <a:r>
            <a:rPr lang="fr-FR" dirty="0"/>
            <a:t>CFE – Chambre des Métiers du Var</a:t>
          </a:r>
        </a:p>
      </dgm:t>
    </dgm:pt>
    <dgm:pt modelId="{41179A06-CFA6-4EB0-9548-6DFE47B64446}" type="parTrans" cxnId="{0E242316-F2BF-4F89-8978-13A2DBADF079}">
      <dgm:prSet/>
      <dgm:spPr/>
      <dgm:t>
        <a:bodyPr/>
        <a:lstStyle/>
        <a:p>
          <a:endParaRPr lang="fr-FR"/>
        </a:p>
      </dgm:t>
    </dgm:pt>
    <dgm:pt modelId="{14E9EBEC-3444-486F-9CF2-F738D8AA7B65}" type="sibTrans" cxnId="{0E242316-F2BF-4F89-8978-13A2DBADF079}">
      <dgm:prSet/>
      <dgm:spPr/>
      <dgm:t>
        <a:bodyPr/>
        <a:lstStyle/>
        <a:p>
          <a:endParaRPr lang="fr-FR"/>
        </a:p>
      </dgm:t>
    </dgm:pt>
    <dgm:pt modelId="{7BE4110E-A864-4497-BFCF-A2880FA879F1}">
      <dgm:prSet phldrT="[Texte]"/>
      <dgm:spPr/>
      <dgm:t>
        <a:bodyPr/>
        <a:lstStyle/>
        <a:p>
          <a:r>
            <a:rPr lang="fr-FR" dirty="0"/>
            <a:t>VAR Initiative « Prêt d’honneur » « NACRE »</a:t>
          </a:r>
        </a:p>
      </dgm:t>
    </dgm:pt>
    <dgm:pt modelId="{ACD40A29-8FDA-4C87-B7A5-A0BBD9C53452}" type="parTrans" cxnId="{A98485E9-F34B-4DC9-8163-2666CB42AE34}">
      <dgm:prSet/>
      <dgm:spPr/>
      <dgm:t>
        <a:bodyPr/>
        <a:lstStyle/>
        <a:p>
          <a:endParaRPr lang="fr-FR"/>
        </a:p>
      </dgm:t>
    </dgm:pt>
    <dgm:pt modelId="{427F21F5-B6DB-425E-B463-338F8E317A35}" type="sibTrans" cxnId="{A98485E9-F34B-4DC9-8163-2666CB42AE34}">
      <dgm:prSet/>
      <dgm:spPr/>
      <dgm:t>
        <a:bodyPr/>
        <a:lstStyle/>
        <a:p>
          <a:endParaRPr lang="fr-FR"/>
        </a:p>
      </dgm:t>
    </dgm:pt>
    <dgm:pt modelId="{B12C3DC9-80FA-42F7-AF20-D9609AE09752}">
      <dgm:prSet phldrT="[Texte]"/>
      <dgm:spPr/>
      <dgm:t>
        <a:bodyPr/>
        <a:lstStyle/>
        <a:p>
          <a:r>
            <a:rPr lang="fr-FR" dirty="0"/>
            <a:t>ESIA «  NACRE », « FAG et FGIF »</a:t>
          </a:r>
        </a:p>
      </dgm:t>
    </dgm:pt>
    <dgm:pt modelId="{9313D9F6-B235-44F6-9034-79D48078AC7E}" type="parTrans" cxnId="{1E0CCBA8-D74B-49AC-AF03-7CFD0571167D}">
      <dgm:prSet/>
      <dgm:spPr/>
      <dgm:t>
        <a:bodyPr/>
        <a:lstStyle/>
        <a:p>
          <a:endParaRPr lang="fr-FR"/>
        </a:p>
      </dgm:t>
    </dgm:pt>
    <dgm:pt modelId="{8F43059C-AF59-4816-8DEF-ECACE2F2DB96}" type="sibTrans" cxnId="{1E0CCBA8-D74B-49AC-AF03-7CFD0571167D}">
      <dgm:prSet/>
      <dgm:spPr/>
      <dgm:t>
        <a:bodyPr/>
        <a:lstStyle/>
        <a:p>
          <a:endParaRPr lang="fr-FR"/>
        </a:p>
      </dgm:t>
    </dgm:pt>
    <dgm:pt modelId="{9D30DF76-DEA0-4E8F-B335-072D65020951}">
      <dgm:prSet phldrT="[Texte]"/>
      <dgm:spPr/>
      <dgm:t>
        <a:bodyPr/>
        <a:lstStyle/>
        <a:p>
          <a:r>
            <a:rPr lang="fr-FR" dirty="0"/>
            <a:t>Couveuse PETRAPATRIMONIA</a:t>
          </a:r>
        </a:p>
      </dgm:t>
    </dgm:pt>
    <dgm:pt modelId="{F160A711-95D1-487D-A723-7951DF3F584B}" type="parTrans" cxnId="{7D7B4103-E292-4594-997F-4EF30F0DAFF4}">
      <dgm:prSet/>
      <dgm:spPr/>
      <dgm:t>
        <a:bodyPr/>
        <a:lstStyle/>
        <a:p>
          <a:endParaRPr lang="fr-FR"/>
        </a:p>
      </dgm:t>
    </dgm:pt>
    <dgm:pt modelId="{EC29A45C-D519-48AD-9FD9-DB82E82514A8}" type="sibTrans" cxnId="{7D7B4103-E292-4594-997F-4EF30F0DAFF4}">
      <dgm:prSet/>
      <dgm:spPr/>
      <dgm:t>
        <a:bodyPr/>
        <a:lstStyle/>
        <a:p>
          <a:endParaRPr lang="fr-FR"/>
        </a:p>
      </dgm:t>
    </dgm:pt>
    <dgm:pt modelId="{5AF03F04-8DEA-4BBC-A4B3-AD91BA31285A}">
      <dgm:prSet phldrT="[Texte]"/>
      <dgm:spPr/>
      <dgm:t>
        <a:bodyPr/>
        <a:lstStyle/>
        <a:p>
          <a:r>
            <a:rPr lang="fr-FR" dirty="0"/>
            <a:t>Couveuse CDE SAP</a:t>
          </a:r>
        </a:p>
      </dgm:t>
    </dgm:pt>
    <dgm:pt modelId="{EBECF749-021D-4338-80E3-957C58111221}" type="parTrans" cxnId="{0EB96B01-549D-445B-A4A9-37F8F0FE17B5}">
      <dgm:prSet/>
      <dgm:spPr/>
      <dgm:t>
        <a:bodyPr/>
        <a:lstStyle/>
        <a:p>
          <a:endParaRPr lang="fr-FR"/>
        </a:p>
      </dgm:t>
    </dgm:pt>
    <dgm:pt modelId="{5E02D286-18C9-410E-9499-D46770474240}" type="sibTrans" cxnId="{0EB96B01-549D-445B-A4A9-37F8F0FE17B5}">
      <dgm:prSet/>
      <dgm:spPr/>
      <dgm:t>
        <a:bodyPr/>
        <a:lstStyle/>
        <a:p>
          <a:endParaRPr lang="fr-FR"/>
        </a:p>
      </dgm:t>
    </dgm:pt>
    <dgm:pt modelId="{949AB38A-4572-4D4E-A1C9-AC13F73E676C}">
      <dgm:prSet phldrT="[Texte]"/>
      <dgm:spPr/>
      <dgm:t>
        <a:bodyPr/>
        <a:lstStyle/>
        <a:p>
          <a:r>
            <a:rPr lang="fr-FR" dirty="0"/>
            <a:t>Couveuse BOREAL</a:t>
          </a:r>
        </a:p>
      </dgm:t>
    </dgm:pt>
    <dgm:pt modelId="{AF0293F0-8691-4701-A5F6-C1E270B5C0C0}" type="parTrans" cxnId="{7C56584F-47AA-4D57-ADFC-A24B565F2D37}">
      <dgm:prSet/>
      <dgm:spPr/>
      <dgm:t>
        <a:bodyPr/>
        <a:lstStyle/>
        <a:p>
          <a:endParaRPr lang="fr-FR"/>
        </a:p>
      </dgm:t>
    </dgm:pt>
    <dgm:pt modelId="{7927033F-5D2F-44A6-A984-FD0F66432E30}" type="sibTrans" cxnId="{7C56584F-47AA-4D57-ADFC-A24B565F2D37}">
      <dgm:prSet/>
      <dgm:spPr/>
      <dgm:t>
        <a:bodyPr/>
        <a:lstStyle/>
        <a:p>
          <a:endParaRPr lang="fr-FR"/>
        </a:p>
      </dgm:t>
    </dgm:pt>
    <dgm:pt modelId="{F7D69385-E720-45A4-96BC-20D498AFDE3A}">
      <dgm:prSet phldrT="[Texte]"/>
      <dgm:spPr/>
      <dgm:t>
        <a:bodyPr/>
        <a:lstStyle/>
        <a:p>
          <a:r>
            <a:rPr lang="fr-FR" dirty="0"/>
            <a:t>AXE « NACRE »</a:t>
          </a:r>
        </a:p>
      </dgm:t>
    </dgm:pt>
    <dgm:pt modelId="{E1979FC6-D2DC-4067-8D7D-6107DD769361}" type="parTrans" cxnId="{F9945C79-D427-4586-A9D6-DB81C70C2B66}">
      <dgm:prSet/>
      <dgm:spPr/>
      <dgm:t>
        <a:bodyPr/>
        <a:lstStyle/>
        <a:p>
          <a:endParaRPr lang="fr-FR"/>
        </a:p>
      </dgm:t>
    </dgm:pt>
    <dgm:pt modelId="{FBCCFFA0-1D8D-407C-8C56-13EDCB56C47D}" type="sibTrans" cxnId="{F9945C79-D427-4586-A9D6-DB81C70C2B66}">
      <dgm:prSet/>
      <dgm:spPr/>
      <dgm:t>
        <a:bodyPr/>
        <a:lstStyle/>
        <a:p>
          <a:endParaRPr lang="fr-FR"/>
        </a:p>
      </dgm:t>
    </dgm:pt>
    <dgm:pt modelId="{4BFD053E-B941-455F-8BF4-5FED895DBBC9}">
      <dgm:prSet phldrT="[Texte]"/>
      <dgm:spPr/>
      <dgm:t>
        <a:bodyPr/>
        <a:lstStyle/>
        <a:p>
          <a:r>
            <a:rPr lang="fr-FR" dirty="0"/>
            <a:t>Réseau BGE « NACRE »</a:t>
          </a:r>
        </a:p>
      </dgm:t>
    </dgm:pt>
    <dgm:pt modelId="{90A293D3-7E21-4DAA-B37F-C8074EAC0A74}" type="parTrans" cxnId="{1DC06A54-CD11-4D03-AC11-4C1E679DE82A}">
      <dgm:prSet/>
      <dgm:spPr/>
      <dgm:t>
        <a:bodyPr/>
        <a:lstStyle/>
        <a:p>
          <a:endParaRPr lang="fr-FR"/>
        </a:p>
      </dgm:t>
    </dgm:pt>
    <dgm:pt modelId="{F31F97C6-3F89-4C03-B3AB-EC075FFB77DC}" type="sibTrans" cxnId="{1DC06A54-CD11-4D03-AC11-4C1E679DE82A}">
      <dgm:prSet/>
      <dgm:spPr/>
      <dgm:t>
        <a:bodyPr/>
        <a:lstStyle/>
        <a:p>
          <a:endParaRPr lang="fr-FR"/>
        </a:p>
      </dgm:t>
    </dgm:pt>
    <dgm:pt modelId="{0B9477E0-06F0-49C5-8217-C420ACA9574E}">
      <dgm:prSet phldrT="[Texte]"/>
      <dgm:spPr/>
      <dgm:t>
        <a:bodyPr/>
        <a:lstStyle/>
        <a:p>
          <a:r>
            <a:rPr lang="fr-FR" dirty="0"/>
            <a:t>CFE – URSSAF du Var</a:t>
          </a:r>
        </a:p>
      </dgm:t>
    </dgm:pt>
    <dgm:pt modelId="{77F48BF4-75A0-4FE7-BF9C-2B41C40177D2}" type="parTrans" cxnId="{35612026-370F-4B94-BA9A-653F58EECADB}">
      <dgm:prSet/>
      <dgm:spPr/>
      <dgm:t>
        <a:bodyPr/>
        <a:lstStyle/>
        <a:p>
          <a:endParaRPr lang="fr-FR"/>
        </a:p>
      </dgm:t>
    </dgm:pt>
    <dgm:pt modelId="{EF7288FA-809E-43DB-8DA1-07EFDDCD608B}" type="sibTrans" cxnId="{35612026-370F-4B94-BA9A-653F58EECADB}">
      <dgm:prSet/>
      <dgm:spPr/>
      <dgm:t>
        <a:bodyPr/>
        <a:lstStyle/>
        <a:p>
          <a:endParaRPr lang="fr-FR"/>
        </a:p>
      </dgm:t>
    </dgm:pt>
    <dgm:pt modelId="{D0AF8F28-0D9D-4DF8-A2C1-B277A5DFFC3D}">
      <dgm:prSet phldrT="[Texte]"/>
      <dgm:spPr/>
      <dgm:t>
        <a:bodyPr/>
        <a:lstStyle/>
        <a:p>
          <a:r>
            <a:rPr lang="fr-FR" dirty="0"/>
            <a:t>Associations</a:t>
          </a:r>
        </a:p>
      </dgm:t>
    </dgm:pt>
    <dgm:pt modelId="{26D22CE7-3C2D-4B02-B719-07E7050D6F03}" type="parTrans" cxnId="{5B627EA8-F620-4B64-9C5A-B5B96CA1C93C}">
      <dgm:prSet/>
      <dgm:spPr/>
      <dgm:t>
        <a:bodyPr/>
        <a:lstStyle/>
        <a:p>
          <a:endParaRPr lang="fr-FR"/>
        </a:p>
      </dgm:t>
    </dgm:pt>
    <dgm:pt modelId="{063EE7BD-D8BE-4864-8DDC-7452D00555BF}" type="sibTrans" cxnId="{5B627EA8-F620-4B64-9C5A-B5B96CA1C93C}">
      <dgm:prSet/>
      <dgm:spPr/>
      <dgm:t>
        <a:bodyPr/>
        <a:lstStyle/>
        <a:p>
          <a:endParaRPr lang="fr-FR"/>
        </a:p>
      </dgm:t>
    </dgm:pt>
    <dgm:pt modelId="{950290BE-CADB-4BF5-B14A-35C40678D490}">
      <dgm:prSet phldrT="[Texte]"/>
      <dgm:spPr/>
      <dgm:t>
        <a:bodyPr/>
        <a:lstStyle/>
        <a:p>
          <a:r>
            <a:rPr lang="fr-FR" dirty="0"/>
            <a:t>CRDVA 83 (DRA83)</a:t>
          </a:r>
        </a:p>
      </dgm:t>
    </dgm:pt>
    <dgm:pt modelId="{8E742E01-78E4-4F7F-B06B-1F0BAB0FCEC0}" type="parTrans" cxnId="{CDC1FC96-619A-412D-9325-ECD37F576BFB}">
      <dgm:prSet/>
      <dgm:spPr/>
      <dgm:t>
        <a:bodyPr/>
        <a:lstStyle/>
        <a:p>
          <a:endParaRPr lang="fr-FR"/>
        </a:p>
      </dgm:t>
    </dgm:pt>
    <dgm:pt modelId="{B0820755-6FE7-43D5-9F68-45EA373746E2}" type="sibTrans" cxnId="{CDC1FC96-619A-412D-9325-ECD37F576BFB}">
      <dgm:prSet/>
      <dgm:spPr/>
      <dgm:t>
        <a:bodyPr/>
        <a:lstStyle/>
        <a:p>
          <a:endParaRPr lang="fr-FR"/>
        </a:p>
      </dgm:t>
    </dgm:pt>
    <dgm:pt modelId="{655D608D-E400-4DA3-88D0-1FFE079CEAFC}">
      <dgm:prSet phldrT="[Texte]"/>
      <dgm:spPr/>
      <dgm:t>
        <a:bodyPr/>
        <a:lstStyle/>
        <a:p>
          <a:r>
            <a:rPr lang="fr-FR" dirty="0"/>
            <a:t>DLA 83</a:t>
          </a:r>
        </a:p>
      </dgm:t>
    </dgm:pt>
    <dgm:pt modelId="{0878C023-325D-4A60-B04D-F59C7FC1A3F0}" type="parTrans" cxnId="{3F3A0807-E616-4485-A032-E3E20EEE11BA}">
      <dgm:prSet/>
      <dgm:spPr/>
      <dgm:t>
        <a:bodyPr/>
        <a:lstStyle/>
        <a:p>
          <a:endParaRPr lang="fr-FR"/>
        </a:p>
      </dgm:t>
    </dgm:pt>
    <dgm:pt modelId="{FF3A6C44-A56D-478C-85DF-016486CB525A}" type="sibTrans" cxnId="{3F3A0807-E616-4485-A032-E3E20EEE11BA}">
      <dgm:prSet/>
      <dgm:spPr/>
      <dgm:t>
        <a:bodyPr/>
        <a:lstStyle/>
        <a:p>
          <a:endParaRPr lang="fr-FR"/>
        </a:p>
      </dgm:t>
    </dgm:pt>
    <dgm:pt modelId="{0B0B6DC8-78F7-4B0E-A651-B2E2CB9CE84B}">
      <dgm:prSet phldrT="[Texte]"/>
      <dgm:spPr/>
      <dgm:t>
        <a:bodyPr/>
        <a:lstStyle/>
        <a:p>
          <a:r>
            <a:rPr lang="fr-FR" dirty="0"/>
            <a:t>AREESS 83</a:t>
          </a:r>
        </a:p>
      </dgm:t>
    </dgm:pt>
    <dgm:pt modelId="{50001FBC-F790-408B-9181-306AAB69A7D6}" type="parTrans" cxnId="{2FDDE33A-F291-48B4-A740-E61DB8286D66}">
      <dgm:prSet/>
      <dgm:spPr/>
      <dgm:t>
        <a:bodyPr/>
        <a:lstStyle/>
        <a:p>
          <a:endParaRPr lang="fr-FR"/>
        </a:p>
      </dgm:t>
    </dgm:pt>
    <dgm:pt modelId="{21C5D865-EB0A-4F80-AF0D-268C2735DC2D}" type="sibTrans" cxnId="{2FDDE33A-F291-48B4-A740-E61DB8286D66}">
      <dgm:prSet/>
      <dgm:spPr/>
      <dgm:t>
        <a:bodyPr/>
        <a:lstStyle/>
        <a:p>
          <a:endParaRPr lang="fr-FR"/>
        </a:p>
      </dgm:t>
    </dgm:pt>
    <dgm:pt modelId="{24523498-866A-415E-B47F-FF9B018C83A1}">
      <dgm:prSet phldrT="[Texte]"/>
      <dgm:spPr/>
      <dgm:t>
        <a:bodyPr/>
        <a:lstStyle/>
        <a:p>
          <a:r>
            <a:rPr lang="fr-FR" dirty="0"/>
            <a:t>Formations</a:t>
          </a:r>
        </a:p>
      </dgm:t>
    </dgm:pt>
    <dgm:pt modelId="{81687F77-ADD2-4366-B8FE-D688514A385D}" type="parTrans" cxnId="{5B88A1A3-E265-4567-AF51-61E7AE689F8D}">
      <dgm:prSet/>
      <dgm:spPr/>
      <dgm:t>
        <a:bodyPr/>
        <a:lstStyle/>
        <a:p>
          <a:endParaRPr lang="fr-FR"/>
        </a:p>
      </dgm:t>
    </dgm:pt>
    <dgm:pt modelId="{62DDAA0B-4CC4-4660-92EE-01E91067CD8D}" type="sibTrans" cxnId="{5B88A1A3-E265-4567-AF51-61E7AE689F8D}">
      <dgm:prSet/>
      <dgm:spPr/>
      <dgm:t>
        <a:bodyPr/>
        <a:lstStyle/>
        <a:p>
          <a:endParaRPr lang="fr-FR"/>
        </a:p>
      </dgm:t>
    </dgm:pt>
    <dgm:pt modelId="{E2EF70D7-C681-4DA1-ACF1-75128BD28102}">
      <dgm:prSet phldrT="[Texte]"/>
      <dgm:spPr/>
      <dgm:t>
        <a:bodyPr/>
        <a:lstStyle/>
        <a:p>
          <a:r>
            <a:rPr lang="fr-FR" dirty="0"/>
            <a:t>Réseau BGE</a:t>
          </a:r>
        </a:p>
      </dgm:t>
    </dgm:pt>
    <dgm:pt modelId="{56B1B9C2-0BC1-4DD3-9374-0E1725B79BA1}" type="parTrans" cxnId="{BCCB430D-8CE3-4829-84EF-2C50A8607FAD}">
      <dgm:prSet/>
      <dgm:spPr/>
      <dgm:t>
        <a:bodyPr/>
        <a:lstStyle/>
        <a:p>
          <a:endParaRPr lang="fr-FR"/>
        </a:p>
      </dgm:t>
    </dgm:pt>
    <dgm:pt modelId="{8839A728-060C-4C39-8673-804278B09F7C}" type="sibTrans" cxnId="{BCCB430D-8CE3-4829-84EF-2C50A8607FAD}">
      <dgm:prSet/>
      <dgm:spPr/>
      <dgm:t>
        <a:bodyPr/>
        <a:lstStyle/>
        <a:p>
          <a:endParaRPr lang="fr-FR"/>
        </a:p>
      </dgm:t>
    </dgm:pt>
    <dgm:pt modelId="{06CED67C-59C8-4C76-AA8C-AFFE5B6ED3F2}">
      <dgm:prSet phldrT="[Texte]"/>
      <dgm:spPr/>
      <dgm:t>
        <a:bodyPr/>
        <a:lstStyle/>
        <a:p>
          <a:r>
            <a:rPr lang="fr-FR" dirty="0"/>
            <a:t>CCIV – CAPFORMA</a:t>
          </a:r>
        </a:p>
      </dgm:t>
    </dgm:pt>
    <dgm:pt modelId="{921E7458-0489-4B1D-8F8C-342C745906D4}" type="parTrans" cxnId="{01EC1123-96C6-4910-BADE-D95A924E0221}">
      <dgm:prSet/>
      <dgm:spPr/>
      <dgm:t>
        <a:bodyPr/>
        <a:lstStyle/>
        <a:p>
          <a:endParaRPr lang="fr-FR"/>
        </a:p>
      </dgm:t>
    </dgm:pt>
    <dgm:pt modelId="{3AD5B34C-984E-468D-BFC2-ABD4D9F50082}" type="sibTrans" cxnId="{01EC1123-96C6-4910-BADE-D95A924E0221}">
      <dgm:prSet/>
      <dgm:spPr/>
      <dgm:t>
        <a:bodyPr/>
        <a:lstStyle/>
        <a:p>
          <a:endParaRPr lang="fr-FR"/>
        </a:p>
      </dgm:t>
    </dgm:pt>
    <dgm:pt modelId="{CFEF1CF4-47A5-42CE-A18F-F3643C5E186E}">
      <dgm:prSet phldrT="[Texte]"/>
      <dgm:spPr/>
      <dgm:t>
        <a:bodyPr/>
        <a:lstStyle/>
        <a:p>
          <a:r>
            <a:rPr lang="fr-FR" dirty="0"/>
            <a:t>CMAV</a:t>
          </a:r>
        </a:p>
      </dgm:t>
    </dgm:pt>
    <dgm:pt modelId="{D3395980-CDF2-4A84-9C95-2857A8FAF068}" type="parTrans" cxnId="{ECF7C2C9-9A4D-439E-ACAC-7D49B9273A23}">
      <dgm:prSet/>
      <dgm:spPr/>
      <dgm:t>
        <a:bodyPr/>
        <a:lstStyle/>
        <a:p>
          <a:endParaRPr lang="fr-FR"/>
        </a:p>
      </dgm:t>
    </dgm:pt>
    <dgm:pt modelId="{372A0FEB-2222-44F6-B924-86517DB50B14}" type="sibTrans" cxnId="{ECF7C2C9-9A4D-439E-ACAC-7D49B9273A23}">
      <dgm:prSet/>
      <dgm:spPr/>
      <dgm:t>
        <a:bodyPr/>
        <a:lstStyle/>
        <a:p>
          <a:endParaRPr lang="fr-FR"/>
        </a:p>
      </dgm:t>
    </dgm:pt>
    <dgm:pt modelId="{B84696B2-15AE-4180-8C36-8D91B9E4E282}">
      <dgm:prSet phldrT="[Texte]"/>
      <dgm:spPr/>
      <dgm:t>
        <a:bodyPr/>
        <a:lstStyle/>
        <a:p>
          <a:r>
            <a:rPr lang="fr-FR" dirty="0"/>
            <a:t>IRCE PACA</a:t>
          </a:r>
        </a:p>
      </dgm:t>
    </dgm:pt>
    <dgm:pt modelId="{190A8390-B594-43E7-AA56-A17296F545AD}" type="parTrans" cxnId="{93DFBC71-4B7A-4FCD-B441-1278797FC175}">
      <dgm:prSet/>
      <dgm:spPr/>
      <dgm:t>
        <a:bodyPr/>
        <a:lstStyle/>
        <a:p>
          <a:endParaRPr lang="fr-FR"/>
        </a:p>
      </dgm:t>
    </dgm:pt>
    <dgm:pt modelId="{0A6CF8BD-F9A4-4666-AF0C-497F794A99ED}" type="sibTrans" cxnId="{93DFBC71-4B7A-4FCD-B441-1278797FC175}">
      <dgm:prSet/>
      <dgm:spPr/>
      <dgm:t>
        <a:bodyPr/>
        <a:lstStyle/>
        <a:p>
          <a:endParaRPr lang="fr-FR"/>
        </a:p>
      </dgm:t>
    </dgm:pt>
    <dgm:pt modelId="{05E3BE53-D662-4762-AE28-9F1C482EF26A}">
      <dgm:prSet phldrT="[Texte]"/>
      <dgm:spPr/>
      <dgm:t>
        <a:bodyPr/>
        <a:lstStyle/>
        <a:p>
          <a:r>
            <a:rPr lang="fr-FR" dirty="0"/>
            <a:t>Réseau Couveuses</a:t>
          </a:r>
        </a:p>
      </dgm:t>
    </dgm:pt>
    <dgm:pt modelId="{301D867E-8776-4F49-BCAA-26750371A8A9}" type="parTrans" cxnId="{2FEE8403-038E-40C2-B094-BB6DEDE61EC7}">
      <dgm:prSet/>
      <dgm:spPr/>
      <dgm:t>
        <a:bodyPr/>
        <a:lstStyle/>
        <a:p>
          <a:endParaRPr lang="fr-FR"/>
        </a:p>
      </dgm:t>
    </dgm:pt>
    <dgm:pt modelId="{FBFF391E-24D2-41FE-B7EE-2064060F2754}" type="sibTrans" cxnId="{2FEE8403-038E-40C2-B094-BB6DEDE61EC7}">
      <dgm:prSet/>
      <dgm:spPr/>
      <dgm:t>
        <a:bodyPr/>
        <a:lstStyle/>
        <a:p>
          <a:endParaRPr lang="fr-FR"/>
        </a:p>
      </dgm:t>
    </dgm:pt>
    <dgm:pt modelId="{1701DE10-3CE9-4409-B765-CCDD5C31AFA3}">
      <dgm:prSet phldrT="[Texte]"/>
      <dgm:spPr/>
      <dgm:t>
        <a:bodyPr/>
        <a:lstStyle/>
        <a:p>
          <a:r>
            <a:rPr lang="fr-FR" dirty="0"/>
            <a:t>EGEE PACA</a:t>
          </a:r>
        </a:p>
      </dgm:t>
    </dgm:pt>
    <dgm:pt modelId="{29CF04E8-C26B-4366-ABC8-ECAF926B3CD3}" type="parTrans" cxnId="{21EDFA74-5BCD-4239-A4D7-5142E7403B7D}">
      <dgm:prSet/>
      <dgm:spPr/>
      <dgm:t>
        <a:bodyPr/>
        <a:lstStyle/>
        <a:p>
          <a:endParaRPr lang="fr-FR"/>
        </a:p>
      </dgm:t>
    </dgm:pt>
    <dgm:pt modelId="{8DE6755F-DE13-4141-97DD-61D1CA61068B}" type="sibTrans" cxnId="{21EDFA74-5BCD-4239-A4D7-5142E7403B7D}">
      <dgm:prSet/>
      <dgm:spPr/>
      <dgm:t>
        <a:bodyPr/>
        <a:lstStyle/>
        <a:p>
          <a:endParaRPr lang="fr-FR"/>
        </a:p>
      </dgm:t>
    </dgm:pt>
    <dgm:pt modelId="{7B3865BB-5E01-4E9E-AF56-0C39C93FE4CE}">
      <dgm:prSet phldrT="[Texte]"/>
      <dgm:spPr/>
      <dgm:t>
        <a:bodyPr/>
        <a:lstStyle/>
        <a:p>
          <a:r>
            <a:rPr lang="fr-FR" dirty="0"/>
            <a:t>CFE – Chambre d’Agriculture du Var</a:t>
          </a:r>
        </a:p>
      </dgm:t>
    </dgm:pt>
    <dgm:pt modelId="{3294230F-A3E2-45AC-9A0C-C6801D415940}" type="parTrans" cxnId="{99C5DD74-A81B-41F6-8BFC-501E3FF9539E}">
      <dgm:prSet/>
      <dgm:spPr/>
      <dgm:t>
        <a:bodyPr/>
        <a:lstStyle/>
        <a:p>
          <a:endParaRPr lang="fr-FR"/>
        </a:p>
      </dgm:t>
    </dgm:pt>
    <dgm:pt modelId="{EA796CF7-5A49-4F6E-B222-1F3075071497}" type="sibTrans" cxnId="{99C5DD74-A81B-41F6-8BFC-501E3FF9539E}">
      <dgm:prSet/>
      <dgm:spPr/>
      <dgm:t>
        <a:bodyPr/>
        <a:lstStyle/>
        <a:p>
          <a:endParaRPr lang="fr-FR"/>
        </a:p>
      </dgm:t>
    </dgm:pt>
    <dgm:pt modelId="{FBDF257D-6984-4E4F-A079-54C60000C15C}" type="pres">
      <dgm:prSet presAssocID="{AA2FF06A-E14E-44A8-B3CC-BEDA59782DC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09C7664-7DBF-4796-A3ED-3585FB504F58}" type="pres">
      <dgm:prSet presAssocID="{AA2FF06A-E14E-44A8-B3CC-BEDA59782DC0}" presName="cycle" presStyleCnt="0"/>
      <dgm:spPr/>
    </dgm:pt>
    <dgm:pt modelId="{4A8CDCCC-5B16-40E4-BF2A-EBB69A998924}" type="pres">
      <dgm:prSet presAssocID="{AA2FF06A-E14E-44A8-B3CC-BEDA59782DC0}" presName="centerShape" presStyleCnt="0"/>
      <dgm:spPr/>
    </dgm:pt>
    <dgm:pt modelId="{126FD5D6-B631-43E0-B376-6B68F1BDF211}" type="pres">
      <dgm:prSet presAssocID="{AA2FF06A-E14E-44A8-B3CC-BEDA59782DC0}" presName="connSite" presStyleLbl="node1" presStyleIdx="0" presStyleCnt="6"/>
      <dgm:spPr/>
    </dgm:pt>
    <dgm:pt modelId="{DD55E236-BB31-4650-BC70-0B18B17BFC9D}" type="pres">
      <dgm:prSet presAssocID="{AA2FF06A-E14E-44A8-B3CC-BEDA59782DC0}" presName="visible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16356B-DC8D-497A-BAC5-98653CC6B6B1}" type="pres">
      <dgm:prSet presAssocID="{157DFA58-978A-4AB1-A36E-3456DE60FC38}" presName="Name25" presStyleLbl="parChTrans1D1" presStyleIdx="0" presStyleCnt="5"/>
      <dgm:spPr/>
    </dgm:pt>
    <dgm:pt modelId="{984DD74F-233F-4E31-A229-E93DF6D9D70D}" type="pres">
      <dgm:prSet presAssocID="{288E22FD-A4C0-42B3-BDED-90EDC91AED96}" presName="node" presStyleCnt="0"/>
      <dgm:spPr/>
    </dgm:pt>
    <dgm:pt modelId="{44F91EE8-4F9B-412A-BCD5-8041DC495D1F}" type="pres">
      <dgm:prSet presAssocID="{288E22FD-A4C0-42B3-BDED-90EDC91AED96}" presName="parentNode" presStyleLbl="node1" presStyleIdx="1" presStyleCnt="6">
        <dgm:presLayoutVars>
          <dgm:chMax val="1"/>
          <dgm:bulletEnabled val="1"/>
        </dgm:presLayoutVars>
      </dgm:prSet>
      <dgm:spPr/>
    </dgm:pt>
    <dgm:pt modelId="{6CB704B7-1056-477C-A705-1F73DE87C357}" type="pres">
      <dgm:prSet presAssocID="{288E22FD-A4C0-42B3-BDED-90EDC91AED96}" presName="childNode" presStyleLbl="revTx" presStyleIdx="0" presStyleCnt="5">
        <dgm:presLayoutVars>
          <dgm:bulletEnabled val="1"/>
        </dgm:presLayoutVars>
      </dgm:prSet>
      <dgm:spPr/>
    </dgm:pt>
    <dgm:pt modelId="{E2D5F8F7-DD37-45E8-A2A2-CD9D096D907C}" type="pres">
      <dgm:prSet presAssocID="{BCE93618-B368-4B5F-8321-33260B19DEDE}" presName="Name25" presStyleLbl="parChTrans1D1" presStyleIdx="1" presStyleCnt="5"/>
      <dgm:spPr/>
    </dgm:pt>
    <dgm:pt modelId="{808B25DC-E165-4A8B-93D3-EEB8B7D6458B}" type="pres">
      <dgm:prSet presAssocID="{F319168C-B501-459F-A389-6B83975FB1A6}" presName="node" presStyleCnt="0"/>
      <dgm:spPr/>
    </dgm:pt>
    <dgm:pt modelId="{9673177A-D7A3-4FDE-A7A4-AE31EBAD095B}" type="pres">
      <dgm:prSet presAssocID="{F319168C-B501-459F-A389-6B83975FB1A6}" presName="parentNode" presStyleLbl="node1" presStyleIdx="2" presStyleCnt="6">
        <dgm:presLayoutVars>
          <dgm:chMax val="1"/>
          <dgm:bulletEnabled val="1"/>
        </dgm:presLayoutVars>
      </dgm:prSet>
      <dgm:spPr/>
    </dgm:pt>
    <dgm:pt modelId="{1BDDC50B-4D2B-47E3-B834-5C73D2EDBDDA}" type="pres">
      <dgm:prSet presAssocID="{F319168C-B501-459F-A389-6B83975FB1A6}" presName="childNode" presStyleLbl="revTx" presStyleIdx="1" presStyleCnt="5">
        <dgm:presLayoutVars>
          <dgm:bulletEnabled val="1"/>
        </dgm:presLayoutVars>
      </dgm:prSet>
      <dgm:spPr/>
    </dgm:pt>
    <dgm:pt modelId="{82C725AA-843A-4A8D-B6D0-FCB09A883DD0}" type="pres">
      <dgm:prSet presAssocID="{BB5BD20F-8D49-493A-91F1-D416A8A69B74}" presName="Name25" presStyleLbl="parChTrans1D1" presStyleIdx="2" presStyleCnt="5"/>
      <dgm:spPr/>
    </dgm:pt>
    <dgm:pt modelId="{438B1482-0E84-4A54-8CCB-1226BB13FED0}" type="pres">
      <dgm:prSet presAssocID="{6E910AFF-C88D-443A-AD29-6E05D62312BD}" presName="node" presStyleCnt="0"/>
      <dgm:spPr/>
    </dgm:pt>
    <dgm:pt modelId="{64EC8B18-5719-4931-9541-4A3542E99E86}" type="pres">
      <dgm:prSet presAssocID="{6E910AFF-C88D-443A-AD29-6E05D62312BD}" presName="parentNode" presStyleLbl="node1" presStyleIdx="3" presStyleCnt="6">
        <dgm:presLayoutVars>
          <dgm:chMax val="1"/>
          <dgm:bulletEnabled val="1"/>
        </dgm:presLayoutVars>
      </dgm:prSet>
      <dgm:spPr/>
    </dgm:pt>
    <dgm:pt modelId="{0637CE52-48BA-49AD-A5D4-D04E02F9CCFE}" type="pres">
      <dgm:prSet presAssocID="{6E910AFF-C88D-443A-AD29-6E05D62312BD}" presName="childNode" presStyleLbl="revTx" presStyleIdx="2" presStyleCnt="5">
        <dgm:presLayoutVars>
          <dgm:bulletEnabled val="1"/>
        </dgm:presLayoutVars>
      </dgm:prSet>
      <dgm:spPr/>
    </dgm:pt>
    <dgm:pt modelId="{F0E104F9-2E55-4DEE-BACB-164101FB2CC2}" type="pres">
      <dgm:prSet presAssocID="{26D22CE7-3C2D-4B02-B719-07E7050D6F03}" presName="Name25" presStyleLbl="parChTrans1D1" presStyleIdx="3" presStyleCnt="5"/>
      <dgm:spPr/>
    </dgm:pt>
    <dgm:pt modelId="{82BF967C-66C9-4BC0-8BEC-3818CFD9015A}" type="pres">
      <dgm:prSet presAssocID="{D0AF8F28-0D9D-4DF8-A2C1-B277A5DFFC3D}" presName="node" presStyleCnt="0"/>
      <dgm:spPr/>
    </dgm:pt>
    <dgm:pt modelId="{70C646C2-0774-4FED-AF28-C9672E5345A2}" type="pres">
      <dgm:prSet presAssocID="{D0AF8F28-0D9D-4DF8-A2C1-B277A5DFFC3D}" presName="parentNode" presStyleLbl="node1" presStyleIdx="4" presStyleCnt="6">
        <dgm:presLayoutVars>
          <dgm:chMax val="1"/>
          <dgm:bulletEnabled val="1"/>
        </dgm:presLayoutVars>
      </dgm:prSet>
      <dgm:spPr/>
    </dgm:pt>
    <dgm:pt modelId="{8C56CB88-3D6C-4006-9BAB-EF535EF3E740}" type="pres">
      <dgm:prSet presAssocID="{D0AF8F28-0D9D-4DF8-A2C1-B277A5DFFC3D}" presName="childNode" presStyleLbl="revTx" presStyleIdx="3" presStyleCnt="5">
        <dgm:presLayoutVars>
          <dgm:bulletEnabled val="1"/>
        </dgm:presLayoutVars>
      </dgm:prSet>
      <dgm:spPr/>
    </dgm:pt>
    <dgm:pt modelId="{6EB9EB81-4D56-4854-A38B-8AA5D57A59FB}" type="pres">
      <dgm:prSet presAssocID="{81687F77-ADD2-4366-B8FE-D688514A385D}" presName="Name25" presStyleLbl="parChTrans1D1" presStyleIdx="4" presStyleCnt="5"/>
      <dgm:spPr/>
    </dgm:pt>
    <dgm:pt modelId="{ADFFFCBB-A516-47F3-A55F-69899DD0A05D}" type="pres">
      <dgm:prSet presAssocID="{24523498-866A-415E-B47F-FF9B018C83A1}" presName="node" presStyleCnt="0"/>
      <dgm:spPr/>
    </dgm:pt>
    <dgm:pt modelId="{0009CB0A-91F5-486B-BF7A-DACA2B702213}" type="pres">
      <dgm:prSet presAssocID="{24523498-866A-415E-B47F-FF9B018C83A1}" presName="parentNode" presStyleLbl="node1" presStyleIdx="5" presStyleCnt="6">
        <dgm:presLayoutVars>
          <dgm:chMax val="1"/>
          <dgm:bulletEnabled val="1"/>
        </dgm:presLayoutVars>
      </dgm:prSet>
      <dgm:spPr/>
    </dgm:pt>
    <dgm:pt modelId="{B5DD4CAE-DE97-4E76-BB55-8D3C88EF3D9E}" type="pres">
      <dgm:prSet presAssocID="{24523498-866A-415E-B47F-FF9B018C83A1}" presName="childNode" presStyleLbl="revTx" presStyleIdx="4" presStyleCnt="5">
        <dgm:presLayoutVars>
          <dgm:bulletEnabled val="1"/>
        </dgm:presLayoutVars>
      </dgm:prSet>
      <dgm:spPr/>
    </dgm:pt>
  </dgm:ptLst>
  <dgm:cxnLst>
    <dgm:cxn modelId="{020B80AA-CD98-4737-98A3-15AFEC7DDC25}" srcId="{AA2FF06A-E14E-44A8-B3CC-BEDA59782DC0}" destId="{F319168C-B501-459F-A389-6B83975FB1A6}" srcOrd="1" destOrd="0" parTransId="{BCE93618-B368-4B5F-8321-33260B19DEDE}" sibTransId="{870EA4F3-215D-4C5C-933B-FBD6CE325CC0}"/>
    <dgm:cxn modelId="{A98485E9-F34B-4DC9-8163-2666CB42AE34}" srcId="{F319168C-B501-459F-A389-6B83975FB1A6}" destId="{7BE4110E-A864-4497-BFCF-A2880FA879F1}" srcOrd="2" destOrd="0" parTransId="{ACD40A29-8FDA-4C87-B7A5-A0BBD9C53452}" sibTransId="{427F21F5-B6DB-425E-B463-338F8E317A35}"/>
    <dgm:cxn modelId="{563B3F89-76ED-4B18-AA24-A0E7ED130966}" type="presOf" srcId="{8D1D3664-73E5-4AAA-BAFB-154E0FAEBBA2}" destId="{6CB704B7-1056-477C-A705-1F73DE87C357}" srcOrd="0" destOrd="0" presId="urn:microsoft.com/office/officeart/2005/8/layout/radial2"/>
    <dgm:cxn modelId="{537BC054-B657-4572-95B1-7F257DB93029}" type="presOf" srcId="{7B3865BB-5E01-4E9E-AF56-0C39C93FE4CE}" destId="{0637CE52-48BA-49AD-A5D4-D04E02F9CCFE}" srcOrd="0" destOrd="3" presId="urn:microsoft.com/office/officeart/2005/8/layout/radial2"/>
    <dgm:cxn modelId="{7C56584F-47AA-4D57-ADFC-A24B565F2D37}" srcId="{288E22FD-A4C0-42B3-BDED-90EDC91AED96}" destId="{949AB38A-4572-4D4E-A1C9-AC13F73E676C}" srcOrd="3" destOrd="0" parTransId="{AF0293F0-8691-4701-A5F6-C1E270B5C0C0}" sibTransId="{7927033F-5D2F-44A6-A984-FD0F66432E30}"/>
    <dgm:cxn modelId="{5B627EA8-F620-4B64-9C5A-B5B96CA1C93C}" srcId="{AA2FF06A-E14E-44A8-B3CC-BEDA59782DC0}" destId="{D0AF8F28-0D9D-4DF8-A2C1-B277A5DFFC3D}" srcOrd="3" destOrd="0" parTransId="{26D22CE7-3C2D-4B02-B719-07E7050D6F03}" sibTransId="{063EE7BD-D8BE-4864-8DDC-7452D00555BF}"/>
    <dgm:cxn modelId="{727B4238-2226-4161-AC40-A990E98C692F}" type="presOf" srcId="{3502D1E2-CD3E-4AC9-8998-6168185806BD}" destId="{1BDDC50B-4D2B-47E3-B834-5C73D2EDBDDA}" srcOrd="0" destOrd="0" presId="urn:microsoft.com/office/officeart/2005/8/layout/radial2"/>
    <dgm:cxn modelId="{E42F829E-ED78-4DAC-B013-9510D96C86C0}" type="presOf" srcId="{655D608D-E400-4DA3-88D0-1FFE079CEAFC}" destId="{8C56CB88-3D6C-4006-9BAB-EF535EF3E740}" srcOrd="0" destOrd="1" presId="urn:microsoft.com/office/officeart/2005/8/layout/radial2"/>
    <dgm:cxn modelId="{01EC1123-96C6-4910-BADE-D95A924E0221}" srcId="{24523498-866A-415E-B47F-FF9B018C83A1}" destId="{06CED67C-59C8-4C76-AA8C-AFFE5B6ED3F2}" srcOrd="2" destOrd="0" parTransId="{921E7458-0489-4B1D-8F8C-342C745906D4}" sibTransId="{3AD5B34C-984E-468D-BFC2-ABD4D9F50082}"/>
    <dgm:cxn modelId="{ECF7C2C9-9A4D-439E-ACAC-7D49B9273A23}" srcId="{24523498-866A-415E-B47F-FF9B018C83A1}" destId="{CFEF1CF4-47A5-42CE-A18F-F3643C5E186E}" srcOrd="3" destOrd="0" parTransId="{D3395980-CDF2-4A84-9C95-2857A8FAF068}" sibTransId="{372A0FEB-2222-44F6-B924-86517DB50B14}"/>
    <dgm:cxn modelId="{14410BD4-CABC-409B-85C1-61AB7F74F49F}" srcId="{AA2FF06A-E14E-44A8-B3CC-BEDA59782DC0}" destId="{6E910AFF-C88D-443A-AD29-6E05D62312BD}" srcOrd="2" destOrd="0" parTransId="{BB5BD20F-8D49-493A-91F1-D416A8A69B74}" sibTransId="{AFC7C0C8-1D2F-49DD-97FF-46845081CAF0}"/>
    <dgm:cxn modelId="{B7F6EE63-2AFD-4145-8E77-EFFEEB750E7D}" srcId="{AA2FF06A-E14E-44A8-B3CC-BEDA59782DC0}" destId="{288E22FD-A4C0-42B3-BDED-90EDC91AED96}" srcOrd="0" destOrd="0" parTransId="{157DFA58-978A-4AB1-A36E-3456DE60FC38}" sibTransId="{2CB0C652-7BC7-47C4-9684-EF00B8D354C8}"/>
    <dgm:cxn modelId="{1C137B79-BD74-4057-9161-333927A54045}" type="presOf" srcId="{9D30DF76-DEA0-4E8F-B335-072D65020951}" destId="{6CB704B7-1056-477C-A705-1F73DE87C357}" srcOrd="0" destOrd="1" presId="urn:microsoft.com/office/officeart/2005/8/layout/radial2"/>
    <dgm:cxn modelId="{00FF50C6-6564-4960-A5F2-D4077F75F5B4}" type="presOf" srcId="{D0AF8F28-0D9D-4DF8-A2C1-B277A5DFFC3D}" destId="{70C646C2-0774-4FED-AF28-C9672E5345A2}" srcOrd="0" destOrd="0" presId="urn:microsoft.com/office/officeart/2005/8/layout/radial2"/>
    <dgm:cxn modelId="{CF5B99C0-71D3-48B1-894A-8ECAF5273D96}" type="presOf" srcId="{703A213F-8390-41E3-A2B5-71B94E50D3EA}" destId="{0637CE52-48BA-49AD-A5D4-D04E02F9CCFE}" srcOrd="0" destOrd="1" presId="urn:microsoft.com/office/officeart/2005/8/layout/radial2"/>
    <dgm:cxn modelId="{0E242316-F2BF-4F89-8978-13A2DBADF079}" srcId="{6E910AFF-C88D-443A-AD29-6E05D62312BD}" destId="{703A213F-8390-41E3-A2B5-71B94E50D3EA}" srcOrd="1" destOrd="0" parTransId="{41179A06-CFA6-4EB0-9548-6DFE47B64446}" sibTransId="{14E9EBEC-3444-486F-9CF2-F738D8AA7B65}"/>
    <dgm:cxn modelId="{90FCFD82-6E68-4AB9-A6BF-97A795CD2A7D}" type="presOf" srcId="{F7D69385-E720-45A4-96BC-20D498AFDE3A}" destId="{1BDDC50B-4D2B-47E3-B834-5C73D2EDBDDA}" srcOrd="0" destOrd="4" presId="urn:microsoft.com/office/officeart/2005/8/layout/radial2"/>
    <dgm:cxn modelId="{B9B0AD4A-A854-448A-B06A-803AB8AC5B6A}" type="presOf" srcId="{6E910AFF-C88D-443A-AD29-6E05D62312BD}" destId="{64EC8B18-5719-4931-9541-4A3542E99E86}" srcOrd="0" destOrd="0" presId="urn:microsoft.com/office/officeart/2005/8/layout/radial2"/>
    <dgm:cxn modelId="{5B88A1A3-E265-4567-AF51-61E7AE689F8D}" srcId="{AA2FF06A-E14E-44A8-B3CC-BEDA59782DC0}" destId="{24523498-866A-415E-B47F-FF9B018C83A1}" srcOrd="4" destOrd="0" parTransId="{81687F77-ADD2-4366-B8FE-D688514A385D}" sibTransId="{62DDAA0B-4CC4-4660-92EE-01E91067CD8D}"/>
    <dgm:cxn modelId="{E4914E2C-7D77-4120-AE48-53A8108B61E9}" type="presOf" srcId="{157DFA58-978A-4AB1-A36E-3456DE60FC38}" destId="{F716356B-DC8D-497A-BAC5-98653CC6B6B1}" srcOrd="0" destOrd="0" presId="urn:microsoft.com/office/officeart/2005/8/layout/radial2"/>
    <dgm:cxn modelId="{2C52262B-3269-4D4C-9A81-145EF99EE711}" type="presOf" srcId="{24523498-866A-415E-B47F-FF9B018C83A1}" destId="{0009CB0A-91F5-486B-BF7A-DACA2B702213}" srcOrd="0" destOrd="0" presId="urn:microsoft.com/office/officeart/2005/8/layout/radial2"/>
    <dgm:cxn modelId="{C34EEF91-16B4-43CF-AB25-119197AB5BFF}" type="presOf" srcId="{B594E93A-FDE6-49B7-9D12-A04DD01629D9}" destId="{0637CE52-48BA-49AD-A5D4-D04E02F9CCFE}" srcOrd="0" destOrd="0" presId="urn:microsoft.com/office/officeart/2005/8/layout/radial2"/>
    <dgm:cxn modelId="{FD048FE9-948C-444F-AB9B-181617DEE5B3}" type="presOf" srcId="{F319168C-B501-459F-A389-6B83975FB1A6}" destId="{9673177A-D7A3-4FDE-A7A4-AE31EBAD095B}" srcOrd="0" destOrd="0" presId="urn:microsoft.com/office/officeart/2005/8/layout/radial2"/>
    <dgm:cxn modelId="{E2223E36-5ABF-42F7-90E9-DF0A1B8312F5}" type="presOf" srcId="{CFEF1CF4-47A5-42CE-A18F-F3643C5E186E}" destId="{B5DD4CAE-DE97-4E76-BB55-8D3C88EF3D9E}" srcOrd="0" destOrd="3" presId="urn:microsoft.com/office/officeart/2005/8/layout/radial2"/>
    <dgm:cxn modelId="{3F3A0807-E616-4485-A032-E3E20EEE11BA}" srcId="{D0AF8F28-0D9D-4DF8-A2C1-B277A5DFFC3D}" destId="{655D608D-E400-4DA3-88D0-1FFE079CEAFC}" srcOrd="1" destOrd="0" parTransId="{0878C023-325D-4A60-B04D-F59C7FC1A3F0}" sibTransId="{FF3A6C44-A56D-478C-85DF-016486CB525A}"/>
    <dgm:cxn modelId="{849C78E4-CD78-40B0-98AA-A6114135C051}" type="presOf" srcId="{26D22CE7-3C2D-4B02-B719-07E7050D6F03}" destId="{F0E104F9-2E55-4DEE-BACB-164101FB2CC2}" srcOrd="0" destOrd="0" presId="urn:microsoft.com/office/officeart/2005/8/layout/radial2"/>
    <dgm:cxn modelId="{2FDDE33A-F291-48B4-A740-E61DB8286D66}" srcId="{D0AF8F28-0D9D-4DF8-A2C1-B277A5DFFC3D}" destId="{0B0B6DC8-78F7-4B0E-A651-B2E2CB9CE84B}" srcOrd="2" destOrd="0" parTransId="{50001FBC-F790-408B-9181-306AAB69A7D6}" sibTransId="{21C5D865-EB0A-4F80-AF0D-268C2735DC2D}"/>
    <dgm:cxn modelId="{38482484-26A3-4DDC-9679-F9E3C6317753}" type="presOf" srcId="{0B9477E0-06F0-49C5-8217-C420ACA9574E}" destId="{0637CE52-48BA-49AD-A5D4-D04E02F9CCFE}" srcOrd="0" destOrd="2" presId="urn:microsoft.com/office/officeart/2005/8/layout/radial2"/>
    <dgm:cxn modelId="{BCCB430D-8CE3-4829-84EF-2C50A8607FAD}" srcId="{24523498-866A-415E-B47F-FF9B018C83A1}" destId="{E2EF70D7-C681-4DA1-ACF1-75128BD28102}" srcOrd="0" destOrd="0" parTransId="{56B1B9C2-0BC1-4DD3-9374-0E1725B79BA1}" sibTransId="{8839A728-060C-4C39-8673-804278B09F7C}"/>
    <dgm:cxn modelId="{0E8EF81F-A897-4D7C-8A72-CA22A311E7CD}" srcId="{F319168C-B501-459F-A389-6B83975FB1A6}" destId="{48816D62-365B-4CCE-B750-86CEA11BD3ED}" srcOrd="1" destOrd="0" parTransId="{5F0FFBBE-C31F-4871-BEB4-AE0D33872D4D}" sibTransId="{4D40DB8B-05A9-4B13-B0EB-7FCF5236C450}"/>
    <dgm:cxn modelId="{F4D98D87-3D6A-40E2-B302-9FB22A8D1330}" type="presOf" srcId="{7BE4110E-A864-4497-BFCF-A2880FA879F1}" destId="{1BDDC50B-4D2B-47E3-B834-5C73D2EDBDDA}" srcOrd="0" destOrd="2" presId="urn:microsoft.com/office/officeart/2005/8/layout/radial2"/>
    <dgm:cxn modelId="{9A21FDBA-09CE-43A1-9477-AD58FA24F929}" type="presOf" srcId="{05E3BE53-D662-4762-AE28-9F1C482EF26A}" destId="{B5DD4CAE-DE97-4E76-BB55-8D3C88EF3D9E}" srcOrd="0" destOrd="1" presId="urn:microsoft.com/office/officeart/2005/8/layout/radial2"/>
    <dgm:cxn modelId="{CDC1FC96-619A-412D-9325-ECD37F576BFB}" srcId="{D0AF8F28-0D9D-4DF8-A2C1-B277A5DFFC3D}" destId="{950290BE-CADB-4BF5-B14A-35C40678D490}" srcOrd="0" destOrd="0" parTransId="{8E742E01-78E4-4F7F-B06B-1F0BAB0FCEC0}" sibTransId="{B0820755-6FE7-43D5-9F68-45EA373746E2}"/>
    <dgm:cxn modelId="{1E0CCBA8-D74B-49AC-AF03-7CFD0571167D}" srcId="{F319168C-B501-459F-A389-6B83975FB1A6}" destId="{B12C3DC9-80FA-42F7-AF20-D9609AE09752}" srcOrd="3" destOrd="0" parTransId="{9313D9F6-B235-44F6-9034-79D48078AC7E}" sibTransId="{8F43059C-AF59-4816-8DEF-ECACE2F2DB96}"/>
    <dgm:cxn modelId="{A64F61B6-C2BD-42EF-8305-AF09662C328A}" type="presOf" srcId="{1701DE10-3CE9-4409-B765-CCDD5C31AFA3}" destId="{B5DD4CAE-DE97-4E76-BB55-8D3C88EF3D9E}" srcOrd="0" destOrd="5" presId="urn:microsoft.com/office/officeart/2005/8/layout/radial2"/>
    <dgm:cxn modelId="{584EE097-3FE0-4477-9387-A944B4253E27}" srcId="{288E22FD-A4C0-42B3-BDED-90EDC91AED96}" destId="{8D1D3664-73E5-4AAA-BAFB-154E0FAEBBA2}" srcOrd="0" destOrd="0" parTransId="{9016F97D-F492-44D1-9C4C-8DACFFF25FF5}" sibTransId="{2B168139-546B-455D-864D-45D6D9C52AF5}"/>
    <dgm:cxn modelId="{51D126B4-4FB0-451F-91D0-4BC55EB014D9}" srcId="{6E910AFF-C88D-443A-AD29-6E05D62312BD}" destId="{B594E93A-FDE6-49B7-9D12-A04DD01629D9}" srcOrd="0" destOrd="0" parTransId="{CE6EC4DD-31B2-4A46-A90B-B019569C4AA6}" sibTransId="{0E5A5096-2437-4C67-812F-9FC41B9B7821}"/>
    <dgm:cxn modelId="{99C5DD74-A81B-41F6-8BFC-501E3FF9539E}" srcId="{6E910AFF-C88D-443A-AD29-6E05D62312BD}" destId="{7B3865BB-5E01-4E9E-AF56-0C39C93FE4CE}" srcOrd="3" destOrd="0" parTransId="{3294230F-A3E2-45AC-9A0C-C6801D415940}" sibTransId="{EA796CF7-5A49-4F6E-B222-1F3075071497}"/>
    <dgm:cxn modelId="{80EF606E-635D-49E6-AB39-C9483BC4F94F}" type="presOf" srcId="{E2EF70D7-C681-4DA1-ACF1-75128BD28102}" destId="{B5DD4CAE-DE97-4E76-BB55-8D3C88EF3D9E}" srcOrd="0" destOrd="0" presId="urn:microsoft.com/office/officeart/2005/8/layout/radial2"/>
    <dgm:cxn modelId="{EAD01BAD-A508-4348-8CF9-7349FCBF578A}" type="presOf" srcId="{5AF03F04-8DEA-4BBC-A4B3-AD91BA31285A}" destId="{6CB704B7-1056-477C-A705-1F73DE87C357}" srcOrd="0" destOrd="2" presId="urn:microsoft.com/office/officeart/2005/8/layout/radial2"/>
    <dgm:cxn modelId="{F9945C79-D427-4586-A9D6-DB81C70C2B66}" srcId="{F319168C-B501-459F-A389-6B83975FB1A6}" destId="{F7D69385-E720-45A4-96BC-20D498AFDE3A}" srcOrd="4" destOrd="0" parTransId="{E1979FC6-D2DC-4067-8D7D-6107DD769361}" sibTransId="{FBCCFFA0-1D8D-407C-8C56-13EDCB56C47D}"/>
    <dgm:cxn modelId="{413DFC1D-734A-422E-9C1F-B9ABCB4B7E26}" type="presOf" srcId="{B84696B2-15AE-4180-8C36-8D91B9E4E282}" destId="{B5DD4CAE-DE97-4E76-BB55-8D3C88EF3D9E}" srcOrd="0" destOrd="4" presId="urn:microsoft.com/office/officeart/2005/8/layout/radial2"/>
    <dgm:cxn modelId="{C191DD03-15C2-466A-A914-4566DFB74406}" type="presOf" srcId="{81687F77-ADD2-4366-B8FE-D688514A385D}" destId="{6EB9EB81-4D56-4854-A38B-8AA5D57A59FB}" srcOrd="0" destOrd="0" presId="urn:microsoft.com/office/officeart/2005/8/layout/radial2"/>
    <dgm:cxn modelId="{1DC06A54-CD11-4D03-AC11-4C1E679DE82A}" srcId="{F319168C-B501-459F-A389-6B83975FB1A6}" destId="{4BFD053E-B941-455F-8BF4-5FED895DBBC9}" srcOrd="5" destOrd="0" parTransId="{90A293D3-7E21-4DAA-B37F-C8074EAC0A74}" sibTransId="{F31F97C6-3F89-4C03-B3AB-EC075FFB77DC}"/>
    <dgm:cxn modelId="{AD5AD7FC-0854-4775-9370-4D6F52CF2824}" type="presOf" srcId="{BB5BD20F-8D49-493A-91F1-D416A8A69B74}" destId="{82C725AA-843A-4A8D-B6D0-FCB09A883DD0}" srcOrd="0" destOrd="0" presId="urn:microsoft.com/office/officeart/2005/8/layout/radial2"/>
    <dgm:cxn modelId="{362B318A-5570-4E61-A9DF-89CDD8E37804}" type="presOf" srcId="{B12C3DC9-80FA-42F7-AF20-D9609AE09752}" destId="{1BDDC50B-4D2B-47E3-B834-5C73D2EDBDDA}" srcOrd="0" destOrd="3" presId="urn:microsoft.com/office/officeart/2005/8/layout/radial2"/>
    <dgm:cxn modelId="{4721BB6E-64D0-4F62-B031-1ED696CC2BAF}" type="presOf" srcId="{06CED67C-59C8-4C76-AA8C-AFFE5B6ED3F2}" destId="{B5DD4CAE-DE97-4E76-BB55-8D3C88EF3D9E}" srcOrd="0" destOrd="2" presId="urn:microsoft.com/office/officeart/2005/8/layout/radial2"/>
    <dgm:cxn modelId="{0EB96B01-549D-445B-A4A9-37F8F0FE17B5}" srcId="{288E22FD-A4C0-42B3-BDED-90EDC91AED96}" destId="{5AF03F04-8DEA-4BBC-A4B3-AD91BA31285A}" srcOrd="2" destOrd="0" parTransId="{EBECF749-021D-4338-80E3-957C58111221}" sibTransId="{5E02D286-18C9-410E-9499-D46770474240}"/>
    <dgm:cxn modelId="{93DFBC71-4B7A-4FCD-B441-1278797FC175}" srcId="{24523498-866A-415E-B47F-FF9B018C83A1}" destId="{B84696B2-15AE-4180-8C36-8D91B9E4E282}" srcOrd="4" destOrd="0" parTransId="{190A8390-B594-43E7-AA56-A17296F545AD}" sibTransId="{0A6CF8BD-F9A4-4666-AF0C-497F794A99ED}"/>
    <dgm:cxn modelId="{3E2ACE62-BCDD-4465-B6F2-490597CADA3C}" type="presOf" srcId="{AA2FF06A-E14E-44A8-B3CC-BEDA59782DC0}" destId="{FBDF257D-6984-4E4F-A079-54C60000C15C}" srcOrd="0" destOrd="0" presId="urn:microsoft.com/office/officeart/2005/8/layout/radial2"/>
    <dgm:cxn modelId="{7D7B4103-E292-4594-997F-4EF30F0DAFF4}" srcId="{288E22FD-A4C0-42B3-BDED-90EDC91AED96}" destId="{9D30DF76-DEA0-4E8F-B335-072D65020951}" srcOrd="1" destOrd="0" parTransId="{F160A711-95D1-487D-A723-7951DF3F584B}" sibTransId="{EC29A45C-D519-48AD-9FD9-DB82E82514A8}"/>
    <dgm:cxn modelId="{4FAD7305-A279-460C-B27C-A716AA729E80}" type="presOf" srcId="{48816D62-365B-4CCE-B750-86CEA11BD3ED}" destId="{1BDDC50B-4D2B-47E3-B834-5C73D2EDBDDA}" srcOrd="0" destOrd="1" presId="urn:microsoft.com/office/officeart/2005/8/layout/radial2"/>
    <dgm:cxn modelId="{68E2D10D-CB15-4040-A5D5-0C34D54DE6D2}" type="presOf" srcId="{0B0B6DC8-78F7-4B0E-A651-B2E2CB9CE84B}" destId="{8C56CB88-3D6C-4006-9BAB-EF535EF3E740}" srcOrd="0" destOrd="2" presId="urn:microsoft.com/office/officeart/2005/8/layout/radial2"/>
    <dgm:cxn modelId="{745783FD-0B3A-4A43-B00D-5870C01E0D06}" type="presOf" srcId="{950290BE-CADB-4BF5-B14A-35C40678D490}" destId="{8C56CB88-3D6C-4006-9BAB-EF535EF3E740}" srcOrd="0" destOrd="0" presId="urn:microsoft.com/office/officeart/2005/8/layout/radial2"/>
    <dgm:cxn modelId="{C62A9531-36C2-48FD-9434-674AB5EC375B}" type="presOf" srcId="{949AB38A-4572-4D4E-A1C9-AC13F73E676C}" destId="{6CB704B7-1056-477C-A705-1F73DE87C357}" srcOrd="0" destOrd="3" presId="urn:microsoft.com/office/officeart/2005/8/layout/radial2"/>
    <dgm:cxn modelId="{38924D3E-5463-41FC-B734-EBC80B1A08B6}" type="presOf" srcId="{4BFD053E-B941-455F-8BF4-5FED895DBBC9}" destId="{1BDDC50B-4D2B-47E3-B834-5C73D2EDBDDA}" srcOrd="0" destOrd="5" presId="urn:microsoft.com/office/officeart/2005/8/layout/radial2"/>
    <dgm:cxn modelId="{2FEE8403-038E-40C2-B094-BB6DEDE61EC7}" srcId="{24523498-866A-415E-B47F-FF9B018C83A1}" destId="{05E3BE53-D662-4762-AE28-9F1C482EF26A}" srcOrd="1" destOrd="0" parTransId="{301D867E-8776-4F49-BCAA-26750371A8A9}" sibTransId="{FBFF391E-24D2-41FE-B7EE-2064060F2754}"/>
    <dgm:cxn modelId="{C28A9ED4-10C0-47D2-8C06-DF98600C1D3D}" type="presOf" srcId="{BCE93618-B368-4B5F-8321-33260B19DEDE}" destId="{E2D5F8F7-DD37-45E8-A2A2-CD9D096D907C}" srcOrd="0" destOrd="0" presId="urn:microsoft.com/office/officeart/2005/8/layout/radial2"/>
    <dgm:cxn modelId="{35612026-370F-4B94-BA9A-653F58EECADB}" srcId="{6E910AFF-C88D-443A-AD29-6E05D62312BD}" destId="{0B9477E0-06F0-49C5-8217-C420ACA9574E}" srcOrd="2" destOrd="0" parTransId="{77F48BF4-75A0-4FE7-BF9C-2B41C40177D2}" sibTransId="{EF7288FA-809E-43DB-8DA1-07EFDDCD608B}"/>
    <dgm:cxn modelId="{65D38329-2338-44EE-BA7C-6C626FBDE485}" type="presOf" srcId="{288E22FD-A4C0-42B3-BDED-90EDC91AED96}" destId="{44F91EE8-4F9B-412A-BCD5-8041DC495D1F}" srcOrd="0" destOrd="0" presId="urn:microsoft.com/office/officeart/2005/8/layout/radial2"/>
    <dgm:cxn modelId="{47F852DB-7508-41DF-AAD9-FC0D8897A763}" srcId="{F319168C-B501-459F-A389-6B83975FB1A6}" destId="{3502D1E2-CD3E-4AC9-8998-6168185806BD}" srcOrd="0" destOrd="0" parTransId="{4FB86D6D-B25F-4F46-90CC-5E044833AFCA}" sibTransId="{09F0617E-7361-4371-91CC-23C0CABBE9AC}"/>
    <dgm:cxn modelId="{21EDFA74-5BCD-4239-A4D7-5142E7403B7D}" srcId="{24523498-866A-415E-B47F-FF9B018C83A1}" destId="{1701DE10-3CE9-4409-B765-CCDD5C31AFA3}" srcOrd="5" destOrd="0" parTransId="{29CF04E8-C26B-4366-ABC8-ECAF926B3CD3}" sibTransId="{8DE6755F-DE13-4141-97DD-61D1CA61068B}"/>
    <dgm:cxn modelId="{37902F98-0519-49B0-B1C3-746D0ECC4BFD}" type="presParOf" srcId="{FBDF257D-6984-4E4F-A079-54C60000C15C}" destId="{B09C7664-7DBF-4796-A3ED-3585FB504F58}" srcOrd="0" destOrd="0" presId="urn:microsoft.com/office/officeart/2005/8/layout/radial2"/>
    <dgm:cxn modelId="{C173E08D-395D-4F58-B6A5-F806B87D5B07}" type="presParOf" srcId="{B09C7664-7DBF-4796-A3ED-3585FB504F58}" destId="{4A8CDCCC-5B16-40E4-BF2A-EBB69A998924}" srcOrd="0" destOrd="0" presId="urn:microsoft.com/office/officeart/2005/8/layout/radial2"/>
    <dgm:cxn modelId="{7F09B617-8F14-45AB-A15E-DF8B26810599}" type="presParOf" srcId="{4A8CDCCC-5B16-40E4-BF2A-EBB69A998924}" destId="{126FD5D6-B631-43E0-B376-6B68F1BDF211}" srcOrd="0" destOrd="0" presId="urn:microsoft.com/office/officeart/2005/8/layout/radial2"/>
    <dgm:cxn modelId="{C2A5DA65-8E7F-448F-B1BB-B99ADF1C5362}" type="presParOf" srcId="{4A8CDCCC-5B16-40E4-BF2A-EBB69A998924}" destId="{DD55E236-BB31-4650-BC70-0B18B17BFC9D}" srcOrd="1" destOrd="0" presId="urn:microsoft.com/office/officeart/2005/8/layout/radial2"/>
    <dgm:cxn modelId="{2C313475-11A1-4108-A4C8-962EA449F730}" type="presParOf" srcId="{B09C7664-7DBF-4796-A3ED-3585FB504F58}" destId="{F716356B-DC8D-497A-BAC5-98653CC6B6B1}" srcOrd="1" destOrd="0" presId="urn:microsoft.com/office/officeart/2005/8/layout/radial2"/>
    <dgm:cxn modelId="{B80C30F9-7287-4EA5-A9F2-6571D775F611}" type="presParOf" srcId="{B09C7664-7DBF-4796-A3ED-3585FB504F58}" destId="{984DD74F-233F-4E31-A229-E93DF6D9D70D}" srcOrd="2" destOrd="0" presId="urn:microsoft.com/office/officeart/2005/8/layout/radial2"/>
    <dgm:cxn modelId="{78CF85F2-1378-4D7C-85BF-973CB860D9C7}" type="presParOf" srcId="{984DD74F-233F-4E31-A229-E93DF6D9D70D}" destId="{44F91EE8-4F9B-412A-BCD5-8041DC495D1F}" srcOrd="0" destOrd="0" presId="urn:microsoft.com/office/officeart/2005/8/layout/radial2"/>
    <dgm:cxn modelId="{9FD4D2C6-185B-4577-9D2C-4BB41D97BECE}" type="presParOf" srcId="{984DD74F-233F-4E31-A229-E93DF6D9D70D}" destId="{6CB704B7-1056-477C-A705-1F73DE87C357}" srcOrd="1" destOrd="0" presId="urn:microsoft.com/office/officeart/2005/8/layout/radial2"/>
    <dgm:cxn modelId="{2C9F8F14-AF9B-4ED2-A417-B6E99226A59D}" type="presParOf" srcId="{B09C7664-7DBF-4796-A3ED-3585FB504F58}" destId="{E2D5F8F7-DD37-45E8-A2A2-CD9D096D907C}" srcOrd="3" destOrd="0" presId="urn:microsoft.com/office/officeart/2005/8/layout/radial2"/>
    <dgm:cxn modelId="{9D6683E4-5FFC-4AA4-9BF8-0D891F2E0288}" type="presParOf" srcId="{B09C7664-7DBF-4796-A3ED-3585FB504F58}" destId="{808B25DC-E165-4A8B-93D3-EEB8B7D6458B}" srcOrd="4" destOrd="0" presId="urn:microsoft.com/office/officeart/2005/8/layout/radial2"/>
    <dgm:cxn modelId="{AB28EA13-6C57-4A1C-A35C-ECE59B9482A1}" type="presParOf" srcId="{808B25DC-E165-4A8B-93D3-EEB8B7D6458B}" destId="{9673177A-D7A3-4FDE-A7A4-AE31EBAD095B}" srcOrd="0" destOrd="0" presId="urn:microsoft.com/office/officeart/2005/8/layout/radial2"/>
    <dgm:cxn modelId="{5C58F841-BB7B-4AE2-B8BA-9B856E00DADC}" type="presParOf" srcId="{808B25DC-E165-4A8B-93D3-EEB8B7D6458B}" destId="{1BDDC50B-4D2B-47E3-B834-5C73D2EDBDDA}" srcOrd="1" destOrd="0" presId="urn:microsoft.com/office/officeart/2005/8/layout/radial2"/>
    <dgm:cxn modelId="{4E8C60DC-1A3B-42EB-96D9-90AC85F2975B}" type="presParOf" srcId="{B09C7664-7DBF-4796-A3ED-3585FB504F58}" destId="{82C725AA-843A-4A8D-B6D0-FCB09A883DD0}" srcOrd="5" destOrd="0" presId="urn:microsoft.com/office/officeart/2005/8/layout/radial2"/>
    <dgm:cxn modelId="{A6FDB707-6FC7-411F-A15A-0AA010AC3E37}" type="presParOf" srcId="{B09C7664-7DBF-4796-A3ED-3585FB504F58}" destId="{438B1482-0E84-4A54-8CCB-1226BB13FED0}" srcOrd="6" destOrd="0" presId="urn:microsoft.com/office/officeart/2005/8/layout/radial2"/>
    <dgm:cxn modelId="{B5DDA847-E17D-49CC-A3E2-208EED5AAD57}" type="presParOf" srcId="{438B1482-0E84-4A54-8CCB-1226BB13FED0}" destId="{64EC8B18-5719-4931-9541-4A3542E99E86}" srcOrd="0" destOrd="0" presId="urn:microsoft.com/office/officeart/2005/8/layout/radial2"/>
    <dgm:cxn modelId="{92DD21B6-C5C3-4137-BDF3-41C0B9EB5B3F}" type="presParOf" srcId="{438B1482-0E84-4A54-8CCB-1226BB13FED0}" destId="{0637CE52-48BA-49AD-A5D4-D04E02F9CCFE}" srcOrd="1" destOrd="0" presId="urn:microsoft.com/office/officeart/2005/8/layout/radial2"/>
    <dgm:cxn modelId="{57861BA8-8C30-49CC-85F6-5A83629EA05B}" type="presParOf" srcId="{B09C7664-7DBF-4796-A3ED-3585FB504F58}" destId="{F0E104F9-2E55-4DEE-BACB-164101FB2CC2}" srcOrd="7" destOrd="0" presId="urn:microsoft.com/office/officeart/2005/8/layout/radial2"/>
    <dgm:cxn modelId="{A8B5E0B1-5C22-40A4-8207-093B0C8FD965}" type="presParOf" srcId="{B09C7664-7DBF-4796-A3ED-3585FB504F58}" destId="{82BF967C-66C9-4BC0-8BEC-3818CFD9015A}" srcOrd="8" destOrd="0" presId="urn:microsoft.com/office/officeart/2005/8/layout/radial2"/>
    <dgm:cxn modelId="{D8B0027A-AC91-42DF-9B72-ACD7A390BBCB}" type="presParOf" srcId="{82BF967C-66C9-4BC0-8BEC-3818CFD9015A}" destId="{70C646C2-0774-4FED-AF28-C9672E5345A2}" srcOrd="0" destOrd="0" presId="urn:microsoft.com/office/officeart/2005/8/layout/radial2"/>
    <dgm:cxn modelId="{EE69E3B8-9625-401D-93AF-CFCEC6919AB9}" type="presParOf" srcId="{82BF967C-66C9-4BC0-8BEC-3818CFD9015A}" destId="{8C56CB88-3D6C-4006-9BAB-EF535EF3E740}" srcOrd="1" destOrd="0" presId="urn:microsoft.com/office/officeart/2005/8/layout/radial2"/>
    <dgm:cxn modelId="{101934DF-EB4F-429D-ADCA-645280BDAAF1}" type="presParOf" srcId="{B09C7664-7DBF-4796-A3ED-3585FB504F58}" destId="{6EB9EB81-4D56-4854-A38B-8AA5D57A59FB}" srcOrd="9" destOrd="0" presId="urn:microsoft.com/office/officeart/2005/8/layout/radial2"/>
    <dgm:cxn modelId="{F028C74B-9DDB-4754-8A84-6429BCE62494}" type="presParOf" srcId="{B09C7664-7DBF-4796-A3ED-3585FB504F58}" destId="{ADFFFCBB-A516-47F3-A55F-69899DD0A05D}" srcOrd="10" destOrd="0" presId="urn:microsoft.com/office/officeart/2005/8/layout/radial2"/>
    <dgm:cxn modelId="{3BAD56FB-BD0B-42BC-8FF0-AB696A14D21A}" type="presParOf" srcId="{ADFFFCBB-A516-47F3-A55F-69899DD0A05D}" destId="{0009CB0A-91F5-486B-BF7A-DACA2B702213}" srcOrd="0" destOrd="0" presId="urn:microsoft.com/office/officeart/2005/8/layout/radial2"/>
    <dgm:cxn modelId="{9479507C-9DA7-41DE-B13A-BD9A578A0014}" type="presParOf" srcId="{ADFFFCBB-A516-47F3-A55F-69899DD0A05D}" destId="{B5DD4CAE-DE97-4E76-BB55-8D3C88EF3D9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FF1B4-8045-416A-B79E-408308BABE4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8287D3-EC42-46B6-A700-9F06C3EDF84C}">
      <dgm:prSet phldrT="[Texte]"/>
      <dgm:spPr/>
      <dgm:t>
        <a:bodyPr/>
        <a:lstStyle/>
        <a:p>
          <a:r>
            <a:rPr lang="fr-FR" dirty="0"/>
            <a:t>Prise de contact téléphonique « en direct  » par les équipes des MSAP</a:t>
          </a:r>
        </a:p>
      </dgm:t>
    </dgm:pt>
    <dgm:pt modelId="{22BBC2AB-5BF3-44FE-9EC6-B4030F385D32}" type="parTrans" cxnId="{C1C04260-22C7-4BAA-9265-28026F69DB76}">
      <dgm:prSet/>
      <dgm:spPr/>
      <dgm:t>
        <a:bodyPr/>
        <a:lstStyle/>
        <a:p>
          <a:endParaRPr lang="fr-FR"/>
        </a:p>
      </dgm:t>
    </dgm:pt>
    <dgm:pt modelId="{D6DC08EB-B3F2-4722-A7ED-BC4F0B9CD290}" type="sibTrans" cxnId="{C1C04260-22C7-4BAA-9265-28026F69DB76}">
      <dgm:prSet/>
      <dgm:spPr/>
      <dgm:t>
        <a:bodyPr/>
        <a:lstStyle/>
        <a:p>
          <a:endParaRPr lang="fr-FR"/>
        </a:p>
      </dgm:t>
    </dgm:pt>
    <dgm:pt modelId="{D2425E5F-2230-4827-83EA-03DFAA42EB63}">
      <dgm:prSet phldrT="[Texte]"/>
      <dgm:spPr/>
      <dgm:t>
        <a:bodyPr/>
        <a:lstStyle/>
        <a:p>
          <a:r>
            <a:rPr lang="fr-FR" dirty="0"/>
            <a:t>MSAP Rians</a:t>
          </a:r>
        </a:p>
      </dgm:t>
    </dgm:pt>
    <dgm:pt modelId="{1BE2DF18-9568-4976-A00B-A2051EC12E94}" type="parTrans" cxnId="{92F39F90-6201-4A15-AD2F-D8C7D2CF3881}">
      <dgm:prSet/>
      <dgm:spPr/>
      <dgm:t>
        <a:bodyPr/>
        <a:lstStyle/>
        <a:p>
          <a:endParaRPr lang="fr-FR"/>
        </a:p>
      </dgm:t>
    </dgm:pt>
    <dgm:pt modelId="{5AEC0D83-0DD3-45FC-8A98-70CA4781C196}" type="sibTrans" cxnId="{92F39F90-6201-4A15-AD2F-D8C7D2CF3881}">
      <dgm:prSet/>
      <dgm:spPr/>
      <dgm:t>
        <a:bodyPr/>
        <a:lstStyle/>
        <a:p>
          <a:endParaRPr lang="fr-FR"/>
        </a:p>
      </dgm:t>
    </dgm:pt>
    <dgm:pt modelId="{807FD67D-BDE5-40C0-A0A0-0AE87C1CDBEA}">
      <dgm:prSet phldrT="[Texte]"/>
      <dgm:spPr/>
      <dgm:t>
        <a:bodyPr/>
        <a:lstStyle/>
        <a:p>
          <a:r>
            <a:rPr lang="fr-FR" dirty="0"/>
            <a:t>MSAP Barjols</a:t>
          </a:r>
        </a:p>
      </dgm:t>
    </dgm:pt>
    <dgm:pt modelId="{61A8653A-F605-4FBB-8D8A-E17A1387F3BB}" type="parTrans" cxnId="{9F862EEF-5717-4952-BDD4-B500BFE89FE0}">
      <dgm:prSet/>
      <dgm:spPr/>
      <dgm:t>
        <a:bodyPr/>
        <a:lstStyle/>
        <a:p>
          <a:endParaRPr lang="fr-FR"/>
        </a:p>
      </dgm:t>
    </dgm:pt>
    <dgm:pt modelId="{98F0249E-8F1D-4BBD-9133-CC3356512BDB}" type="sibTrans" cxnId="{9F862EEF-5717-4952-BDD4-B500BFE89FE0}">
      <dgm:prSet/>
      <dgm:spPr/>
      <dgm:t>
        <a:bodyPr/>
        <a:lstStyle/>
        <a:p>
          <a:endParaRPr lang="fr-FR"/>
        </a:p>
      </dgm:t>
    </dgm:pt>
    <dgm:pt modelId="{A8AD83CC-997D-4D45-A043-43CDB5D6D410}">
      <dgm:prSet phldrT="[Texte]"/>
      <dgm:spPr/>
      <dgm:t>
        <a:bodyPr/>
        <a:lstStyle/>
        <a:p>
          <a:r>
            <a:rPr lang="fr-FR" dirty="0"/>
            <a:t>1</a:t>
          </a:r>
          <a:r>
            <a:rPr lang="fr-FR" baseline="30000" dirty="0"/>
            <a:t>er</a:t>
          </a:r>
          <a:r>
            <a:rPr lang="fr-FR" dirty="0"/>
            <a:t> RDV individualisé en 1 heure au sein des 3 MSAP</a:t>
          </a:r>
        </a:p>
      </dgm:t>
    </dgm:pt>
    <dgm:pt modelId="{FAAEEC5F-F7AB-4954-AD5B-1921DBBEA686}" type="parTrans" cxnId="{CE6A693B-F68E-4046-8860-262C3262AE6E}">
      <dgm:prSet/>
      <dgm:spPr/>
      <dgm:t>
        <a:bodyPr/>
        <a:lstStyle/>
        <a:p>
          <a:endParaRPr lang="fr-FR"/>
        </a:p>
      </dgm:t>
    </dgm:pt>
    <dgm:pt modelId="{1903AA44-A1C0-403D-B5FD-B8001A688C5B}" type="sibTrans" cxnId="{CE6A693B-F68E-4046-8860-262C3262AE6E}">
      <dgm:prSet/>
      <dgm:spPr/>
      <dgm:t>
        <a:bodyPr/>
        <a:lstStyle/>
        <a:p>
          <a:endParaRPr lang="fr-FR"/>
        </a:p>
      </dgm:t>
    </dgm:pt>
    <dgm:pt modelId="{F228334F-3C3E-4848-A1E6-4273E3E99FF2}">
      <dgm:prSet phldrT="[Texte]"/>
      <dgm:spPr/>
      <dgm:t>
        <a:bodyPr/>
        <a:lstStyle/>
        <a:p>
          <a:r>
            <a:rPr lang="fr-FR" dirty="0"/>
            <a:t>Diagnostic </a:t>
          </a:r>
        </a:p>
      </dgm:t>
    </dgm:pt>
    <dgm:pt modelId="{12538117-5852-4F27-9F37-3CDA6A8A04D3}" type="parTrans" cxnId="{1920974B-730A-4657-9A6B-2F37A5F94016}">
      <dgm:prSet/>
      <dgm:spPr/>
      <dgm:t>
        <a:bodyPr/>
        <a:lstStyle/>
        <a:p>
          <a:endParaRPr lang="fr-FR"/>
        </a:p>
      </dgm:t>
    </dgm:pt>
    <dgm:pt modelId="{B2D30CDB-126E-491D-AC4F-B7DEEFBA4F55}" type="sibTrans" cxnId="{1920974B-730A-4657-9A6B-2F37A5F94016}">
      <dgm:prSet/>
      <dgm:spPr/>
      <dgm:t>
        <a:bodyPr/>
        <a:lstStyle/>
        <a:p>
          <a:endParaRPr lang="fr-FR"/>
        </a:p>
      </dgm:t>
    </dgm:pt>
    <dgm:pt modelId="{87078445-530B-4C5C-BB2E-3DB99B209B40}">
      <dgm:prSet phldrT="[Texte]"/>
      <dgm:spPr/>
      <dgm:t>
        <a:bodyPr/>
        <a:lstStyle/>
        <a:p>
          <a:r>
            <a:rPr lang="fr-FR" dirty="0"/>
            <a:t>Protocole d’Accompagnement (6H) répartis sur plusieurs mois</a:t>
          </a:r>
        </a:p>
      </dgm:t>
    </dgm:pt>
    <dgm:pt modelId="{2F44ED5A-56EF-41C5-BF37-1EF75CBDFCBD}" type="parTrans" cxnId="{2099CE64-2085-494B-8257-D79D2E3AEBDE}">
      <dgm:prSet/>
      <dgm:spPr/>
      <dgm:t>
        <a:bodyPr/>
        <a:lstStyle/>
        <a:p>
          <a:endParaRPr lang="fr-FR"/>
        </a:p>
      </dgm:t>
    </dgm:pt>
    <dgm:pt modelId="{BA811772-D775-486D-9B59-22345AF38A2B}" type="sibTrans" cxnId="{2099CE64-2085-494B-8257-D79D2E3AEBDE}">
      <dgm:prSet/>
      <dgm:spPr/>
      <dgm:t>
        <a:bodyPr/>
        <a:lstStyle/>
        <a:p>
          <a:endParaRPr lang="fr-FR"/>
        </a:p>
      </dgm:t>
    </dgm:pt>
    <dgm:pt modelId="{2E23E8C5-51D1-4029-8D0E-1ED3107116B9}">
      <dgm:prSet phldrT="[Texte]"/>
      <dgm:spPr/>
      <dgm:t>
        <a:bodyPr/>
        <a:lstStyle/>
        <a:p>
          <a:r>
            <a:rPr lang="fr-FR" dirty="0"/>
            <a:t>Accompagnement personnalisé individualisé</a:t>
          </a:r>
        </a:p>
      </dgm:t>
    </dgm:pt>
    <dgm:pt modelId="{7612A771-E19C-4397-AD14-23ACC1A90BD9}" type="parTrans" cxnId="{7B28427A-FC3F-43A6-93E3-E7DB1388FBAE}">
      <dgm:prSet/>
      <dgm:spPr/>
      <dgm:t>
        <a:bodyPr/>
        <a:lstStyle/>
        <a:p>
          <a:endParaRPr lang="fr-FR"/>
        </a:p>
      </dgm:t>
    </dgm:pt>
    <dgm:pt modelId="{2F1D062B-5444-47E4-BAE3-92A781F9CC9A}" type="sibTrans" cxnId="{7B28427A-FC3F-43A6-93E3-E7DB1388FBAE}">
      <dgm:prSet/>
      <dgm:spPr/>
      <dgm:t>
        <a:bodyPr/>
        <a:lstStyle/>
        <a:p>
          <a:endParaRPr lang="fr-FR"/>
        </a:p>
      </dgm:t>
    </dgm:pt>
    <dgm:pt modelId="{3569E792-BA52-4A66-8517-7F83919DA264}">
      <dgm:prSet phldrT="[Texte]"/>
      <dgm:spPr/>
      <dgm:t>
        <a:bodyPr/>
        <a:lstStyle/>
        <a:p>
          <a:r>
            <a:rPr lang="fr-FR" dirty="0"/>
            <a:t>Création d’Entreprise</a:t>
          </a:r>
        </a:p>
      </dgm:t>
    </dgm:pt>
    <dgm:pt modelId="{60495870-620E-43C2-B2A2-4DD110345A4D}" type="parTrans" cxnId="{9BD5ABEA-ED21-484F-8B69-B9EB902258AD}">
      <dgm:prSet/>
      <dgm:spPr/>
      <dgm:t>
        <a:bodyPr/>
        <a:lstStyle/>
        <a:p>
          <a:endParaRPr lang="fr-FR"/>
        </a:p>
      </dgm:t>
    </dgm:pt>
    <dgm:pt modelId="{A13B7828-1B06-4C9A-86EA-8ED640AF789A}" type="sibTrans" cxnId="{9BD5ABEA-ED21-484F-8B69-B9EB902258AD}">
      <dgm:prSet/>
      <dgm:spPr/>
      <dgm:t>
        <a:bodyPr/>
        <a:lstStyle/>
        <a:p>
          <a:endParaRPr lang="fr-FR"/>
        </a:p>
      </dgm:t>
    </dgm:pt>
    <dgm:pt modelId="{CBE29CD1-DA48-430F-BA91-B41CAB85EF5F}">
      <dgm:prSet phldrT="[Texte]"/>
      <dgm:spPr/>
      <dgm:t>
        <a:bodyPr/>
        <a:lstStyle/>
        <a:p>
          <a:r>
            <a:rPr lang="fr-FR" dirty="0"/>
            <a:t>MSAP Aups</a:t>
          </a:r>
        </a:p>
      </dgm:t>
    </dgm:pt>
    <dgm:pt modelId="{8F0C5FDB-1687-435C-A13C-93BDB5DA5ADD}" type="parTrans" cxnId="{802AF6C8-52CD-4916-B6A9-21D8F2FD2BAD}">
      <dgm:prSet/>
      <dgm:spPr/>
      <dgm:t>
        <a:bodyPr/>
        <a:lstStyle/>
        <a:p>
          <a:endParaRPr lang="fr-FR"/>
        </a:p>
      </dgm:t>
    </dgm:pt>
    <dgm:pt modelId="{8E66F58E-5854-435F-9B8C-06F32FBD65DD}" type="sibTrans" cxnId="{802AF6C8-52CD-4916-B6A9-21D8F2FD2BAD}">
      <dgm:prSet/>
      <dgm:spPr/>
      <dgm:t>
        <a:bodyPr/>
        <a:lstStyle/>
        <a:p>
          <a:endParaRPr lang="fr-FR"/>
        </a:p>
      </dgm:t>
    </dgm:pt>
    <dgm:pt modelId="{866814B4-9C95-4E4B-BA44-9F488DA110BD}">
      <dgm:prSet phldrT="[Texte]"/>
      <dgm:spPr/>
      <dgm:t>
        <a:bodyPr/>
        <a:lstStyle/>
        <a:p>
          <a:r>
            <a:rPr lang="fr-FR" dirty="0"/>
            <a:t>Réponses aux 1ères questions urgentes</a:t>
          </a:r>
        </a:p>
      </dgm:t>
    </dgm:pt>
    <dgm:pt modelId="{2F7E4531-38B4-4528-BDF2-F6D4AC94DEFA}" type="parTrans" cxnId="{F3EB9FE8-221F-41BE-AE50-F195A589ABF9}">
      <dgm:prSet/>
      <dgm:spPr/>
      <dgm:t>
        <a:bodyPr/>
        <a:lstStyle/>
        <a:p>
          <a:endParaRPr lang="fr-FR"/>
        </a:p>
      </dgm:t>
    </dgm:pt>
    <dgm:pt modelId="{F9472D7C-13C0-4F8E-8F9F-19797AB6586F}" type="sibTrans" cxnId="{F3EB9FE8-221F-41BE-AE50-F195A589ABF9}">
      <dgm:prSet/>
      <dgm:spPr/>
      <dgm:t>
        <a:bodyPr/>
        <a:lstStyle/>
        <a:p>
          <a:endParaRPr lang="fr-FR"/>
        </a:p>
      </dgm:t>
    </dgm:pt>
    <dgm:pt modelId="{504751F4-BD77-457F-BDB9-AF77E7D57112}">
      <dgm:prSet phldrT="[Texte]"/>
      <dgm:spPr/>
      <dgm:t>
        <a:bodyPr/>
        <a:lstStyle/>
        <a:p>
          <a:r>
            <a:rPr lang="fr-FR" dirty="0"/>
            <a:t>Reprise de Fonds de Commerce</a:t>
          </a:r>
        </a:p>
      </dgm:t>
    </dgm:pt>
    <dgm:pt modelId="{2D76C793-3287-4A18-9DA8-176D50F31F8A}" type="parTrans" cxnId="{4B9269D6-4F44-44B2-8BCF-48F026348427}">
      <dgm:prSet/>
      <dgm:spPr/>
      <dgm:t>
        <a:bodyPr/>
        <a:lstStyle/>
        <a:p>
          <a:endParaRPr lang="fr-FR"/>
        </a:p>
      </dgm:t>
    </dgm:pt>
    <dgm:pt modelId="{406210D1-78E0-4D63-BE6A-3E5BDFA25C07}" type="sibTrans" cxnId="{4B9269D6-4F44-44B2-8BCF-48F026348427}">
      <dgm:prSet/>
      <dgm:spPr/>
      <dgm:t>
        <a:bodyPr/>
        <a:lstStyle/>
        <a:p>
          <a:endParaRPr lang="fr-FR"/>
        </a:p>
      </dgm:t>
    </dgm:pt>
    <dgm:pt modelId="{31328DD2-8F6E-43E8-B936-B5E079A41CEF}">
      <dgm:prSet phldrT="[Texte]"/>
      <dgm:spPr/>
      <dgm:t>
        <a:bodyPr/>
        <a:lstStyle/>
        <a:p>
          <a:r>
            <a:rPr lang="fr-FR" dirty="0"/>
            <a:t>Suivi Nouvelle Entreprise</a:t>
          </a:r>
        </a:p>
      </dgm:t>
    </dgm:pt>
    <dgm:pt modelId="{16B9CCB2-75DB-4ECF-8AED-60607C08B573}" type="parTrans" cxnId="{C24BC8FB-932F-4452-9B96-26F510F0A139}">
      <dgm:prSet/>
      <dgm:spPr/>
      <dgm:t>
        <a:bodyPr/>
        <a:lstStyle/>
        <a:p>
          <a:endParaRPr lang="fr-FR"/>
        </a:p>
      </dgm:t>
    </dgm:pt>
    <dgm:pt modelId="{2AFE5B2A-41C4-48DE-BF7D-A3DC31B81FAB}" type="sibTrans" cxnId="{C24BC8FB-932F-4452-9B96-26F510F0A139}">
      <dgm:prSet/>
      <dgm:spPr/>
      <dgm:t>
        <a:bodyPr/>
        <a:lstStyle/>
        <a:p>
          <a:endParaRPr lang="fr-FR"/>
        </a:p>
      </dgm:t>
    </dgm:pt>
    <dgm:pt modelId="{AD0F333A-610F-4681-9DD6-2EF1271186B5}">
      <dgm:prSet phldrT="[Texte]"/>
      <dgm:spPr/>
      <dgm:t>
        <a:bodyPr/>
        <a:lstStyle/>
        <a:p>
          <a:r>
            <a:rPr lang="fr-FR" dirty="0"/>
            <a:t>Implantation d’Entreprises Exogènes</a:t>
          </a:r>
        </a:p>
      </dgm:t>
    </dgm:pt>
    <dgm:pt modelId="{CDF31B1F-FFE5-4B79-8C0A-32E9F93C2F31}" type="parTrans" cxnId="{81B1C99F-254F-4722-AF76-FFA8ABBB6961}">
      <dgm:prSet/>
      <dgm:spPr/>
      <dgm:t>
        <a:bodyPr/>
        <a:lstStyle/>
        <a:p>
          <a:endParaRPr lang="fr-FR"/>
        </a:p>
      </dgm:t>
    </dgm:pt>
    <dgm:pt modelId="{32366C14-111A-495E-91D5-DF080339BBFA}" type="sibTrans" cxnId="{81B1C99F-254F-4722-AF76-FFA8ABBB6961}">
      <dgm:prSet/>
      <dgm:spPr/>
      <dgm:t>
        <a:bodyPr/>
        <a:lstStyle/>
        <a:p>
          <a:endParaRPr lang="fr-FR"/>
        </a:p>
      </dgm:t>
    </dgm:pt>
    <dgm:pt modelId="{AD384A32-C217-4B59-8011-4A87C3136756}">
      <dgm:prSet phldrT="[Texte]"/>
      <dgm:spPr/>
      <dgm:t>
        <a:bodyPr/>
        <a:lstStyle/>
        <a:p>
          <a:r>
            <a:rPr lang="fr-FR" dirty="0"/>
            <a:t>Formations</a:t>
          </a:r>
        </a:p>
      </dgm:t>
    </dgm:pt>
    <dgm:pt modelId="{911F1121-2411-4BB5-A3DE-1C34E797F74C}" type="parTrans" cxnId="{E00670A2-D3F9-42E5-8CD8-F2242B0D2198}">
      <dgm:prSet/>
      <dgm:spPr/>
      <dgm:t>
        <a:bodyPr/>
        <a:lstStyle/>
        <a:p>
          <a:endParaRPr lang="fr-FR"/>
        </a:p>
      </dgm:t>
    </dgm:pt>
    <dgm:pt modelId="{674DBF7D-8456-4574-8901-158AA737A509}" type="sibTrans" cxnId="{E00670A2-D3F9-42E5-8CD8-F2242B0D2198}">
      <dgm:prSet/>
      <dgm:spPr/>
      <dgm:t>
        <a:bodyPr/>
        <a:lstStyle/>
        <a:p>
          <a:endParaRPr lang="fr-FR"/>
        </a:p>
      </dgm:t>
    </dgm:pt>
    <dgm:pt modelId="{F64194BA-290E-43B8-9751-D93AF01DE6A9}">
      <dgm:prSet phldrT="[Texte]"/>
      <dgm:spPr/>
      <dgm:t>
        <a:bodyPr/>
        <a:lstStyle/>
        <a:p>
          <a:r>
            <a:rPr lang="fr-FR" dirty="0"/>
            <a:t>Immobilier d’’Entreprises</a:t>
          </a:r>
        </a:p>
      </dgm:t>
    </dgm:pt>
    <dgm:pt modelId="{74AE0B7C-FD82-472B-A290-0DC154D0A8C7}" type="parTrans" cxnId="{40E1FDEB-6F06-4DFC-9745-02D26DC1DDB4}">
      <dgm:prSet/>
      <dgm:spPr/>
      <dgm:t>
        <a:bodyPr/>
        <a:lstStyle/>
        <a:p>
          <a:endParaRPr lang="fr-FR"/>
        </a:p>
      </dgm:t>
    </dgm:pt>
    <dgm:pt modelId="{DFA638D0-1A22-4470-9F6D-5FCA86C49061}" type="sibTrans" cxnId="{40E1FDEB-6F06-4DFC-9745-02D26DC1DDB4}">
      <dgm:prSet/>
      <dgm:spPr/>
      <dgm:t>
        <a:bodyPr/>
        <a:lstStyle/>
        <a:p>
          <a:endParaRPr lang="fr-FR"/>
        </a:p>
      </dgm:t>
    </dgm:pt>
    <dgm:pt modelId="{289D4194-2F85-46B5-9A52-17A86600400D}" type="pres">
      <dgm:prSet presAssocID="{0B3FF1B4-8045-416A-B79E-408308BABE48}" presName="Name0" presStyleCnt="0">
        <dgm:presLayoutVars>
          <dgm:dir/>
          <dgm:animLvl val="lvl"/>
          <dgm:resizeHandles val="exact"/>
        </dgm:presLayoutVars>
      </dgm:prSet>
      <dgm:spPr/>
    </dgm:pt>
    <dgm:pt modelId="{05461E8A-F132-45AF-8495-EA741F1AA664}" type="pres">
      <dgm:prSet presAssocID="{0B3FF1B4-8045-416A-B79E-408308BABE48}" presName="tSp" presStyleCnt="0"/>
      <dgm:spPr/>
    </dgm:pt>
    <dgm:pt modelId="{D1F803F1-66CE-4832-9086-4AB2799018EB}" type="pres">
      <dgm:prSet presAssocID="{0B3FF1B4-8045-416A-B79E-408308BABE48}" presName="bSp" presStyleCnt="0"/>
      <dgm:spPr/>
    </dgm:pt>
    <dgm:pt modelId="{53E930BB-2350-4E5F-B79B-C27D8EED3D14}" type="pres">
      <dgm:prSet presAssocID="{0B3FF1B4-8045-416A-B79E-408308BABE48}" presName="process" presStyleCnt="0"/>
      <dgm:spPr/>
    </dgm:pt>
    <dgm:pt modelId="{23B3C7D2-152E-46AF-A148-6E3B636E80E4}" type="pres">
      <dgm:prSet presAssocID="{9E8287D3-EC42-46B6-A700-9F06C3EDF84C}" presName="composite1" presStyleCnt="0"/>
      <dgm:spPr/>
    </dgm:pt>
    <dgm:pt modelId="{CB805FBA-9BA8-479D-BC6F-031CB17955DB}" type="pres">
      <dgm:prSet presAssocID="{9E8287D3-EC42-46B6-A700-9F06C3EDF84C}" presName="dummyNode1" presStyleLbl="node1" presStyleIdx="0" presStyleCnt="3"/>
      <dgm:spPr/>
    </dgm:pt>
    <dgm:pt modelId="{B35FF53C-CB65-40C7-9162-A59E8693D869}" type="pres">
      <dgm:prSet presAssocID="{9E8287D3-EC42-46B6-A700-9F06C3EDF84C}" presName="childNode1" presStyleLbl="bgAcc1" presStyleIdx="0" presStyleCnt="3">
        <dgm:presLayoutVars>
          <dgm:bulletEnabled val="1"/>
        </dgm:presLayoutVars>
      </dgm:prSet>
      <dgm:spPr/>
    </dgm:pt>
    <dgm:pt modelId="{2BAE2EC1-3887-481E-AE84-2C75AC27EE7E}" type="pres">
      <dgm:prSet presAssocID="{9E8287D3-EC42-46B6-A700-9F06C3EDF84C}" presName="childNode1tx" presStyleLbl="bgAcc1" presStyleIdx="0" presStyleCnt="3">
        <dgm:presLayoutVars>
          <dgm:bulletEnabled val="1"/>
        </dgm:presLayoutVars>
      </dgm:prSet>
      <dgm:spPr/>
    </dgm:pt>
    <dgm:pt modelId="{F78F8A4E-1524-4BFF-B5ED-49AD216DFB03}" type="pres">
      <dgm:prSet presAssocID="{9E8287D3-EC42-46B6-A700-9F06C3EDF84C}" presName="parentNode1" presStyleLbl="node1" presStyleIdx="0" presStyleCnt="3" custScaleX="135544">
        <dgm:presLayoutVars>
          <dgm:chMax val="1"/>
          <dgm:bulletEnabled val="1"/>
        </dgm:presLayoutVars>
      </dgm:prSet>
      <dgm:spPr/>
    </dgm:pt>
    <dgm:pt modelId="{6532D079-D9DD-42A3-8A58-777DBCACCACF}" type="pres">
      <dgm:prSet presAssocID="{9E8287D3-EC42-46B6-A700-9F06C3EDF84C}" presName="connSite1" presStyleCnt="0"/>
      <dgm:spPr/>
    </dgm:pt>
    <dgm:pt modelId="{41726165-D0CE-4736-BD8E-42490F8FCA03}" type="pres">
      <dgm:prSet presAssocID="{D6DC08EB-B3F2-4722-A7ED-BC4F0B9CD290}" presName="Name9" presStyleLbl="sibTrans2D1" presStyleIdx="0" presStyleCnt="2"/>
      <dgm:spPr/>
    </dgm:pt>
    <dgm:pt modelId="{05955C72-5316-4251-B779-BEDE900F709B}" type="pres">
      <dgm:prSet presAssocID="{A8AD83CC-997D-4D45-A043-43CDB5D6D410}" presName="composite2" presStyleCnt="0"/>
      <dgm:spPr/>
    </dgm:pt>
    <dgm:pt modelId="{D1464102-CF5B-4C20-B1AD-FDDA8FFF3E55}" type="pres">
      <dgm:prSet presAssocID="{A8AD83CC-997D-4D45-A043-43CDB5D6D410}" presName="dummyNode2" presStyleLbl="node1" presStyleIdx="0" presStyleCnt="3"/>
      <dgm:spPr/>
    </dgm:pt>
    <dgm:pt modelId="{110FDC69-036A-4AB4-B902-1ED55D5E6395}" type="pres">
      <dgm:prSet presAssocID="{A8AD83CC-997D-4D45-A043-43CDB5D6D410}" presName="childNode2" presStyleLbl="bgAcc1" presStyleIdx="1" presStyleCnt="3">
        <dgm:presLayoutVars>
          <dgm:bulletEnabled val="1"/>
        </dgm:presLayoutVars>
      </dgm:prSet>
      <dgm:spPr/>
    </dgm:pt>
    <dgm:pt modelId="{9C5B7849-B3DF-4DDB-8B8D-961B6E495CF1}" type="pres">
      <dgm:prSet presAssocID="{A8AD83CC-997D-4D45-A043-43CDB5D6D410}" presName="childNode2tx" presStyleLbl="bgAcc1" presStyleIdx="1" presStyleCnt="3">
        <dgm:presLayoutVars>
          <dgm:bulletEnabled val="1"/>
        </dgm:presLayoutVars>
      </dgm:prSet>
      <dgm:spPr/>
    </dgm:pt>
    <dgm:pt modelId="{682CD713-9C6C-4E81-9CEA-5BDF810E252D}" type="pres">
      <dgm:prSet presAssocID="{A8AD83CC-997D-4D45-A043-43CDB5D6D410}" presName="parentNode2" presStyleLbl="node1" presStyleIdx="1" presStyleCnt="3" custScaleX="116562">
        <dgm:presLayoutVars>
          <dgm:chMax val="0"/>
          <dgm:bulletEnabled val="1"/>
        </dgm:presLayoutVars>
      </dgm:prSet>
      <dgm:spPr/>
    </dgm:pt>
    <dgm:pt modelId="{A637D2AA-52BA-41A9-A586-E1A68C078E15}" type="pres">
      <dgm:prSet presAssocID="{A8AD83CC-997D-4D45-A043-43CDB5D6D410}" presName="connSite2" presStyleCnt="0"/>
      <dgm:spPr/>
    </dgm:pt>
    <dgm:pt modelId="{BEDFA6D7-FC44-4D02-86CF-DCB28B520E89}" type="pres">
      <dgm:prSet presAssocID="{1903AA44-A1C0-403D-B5FD-B8001A688C5B}" presName="Name18" presStyleLbl="sibTrans2D1" presStyleIdx="1" presStyleCnt="2"/>
      <dgm:spPr/>
    </dgm:pt>
    <dgm:pt modelId="{0DD6B1F0-3F91-4CCE-BEEA-D32282016102}" type="pres">
      <dgm:prSet presAssocID="{2E23E8C5-51D1-4029-8D0E-1ED3107116B9}" presName="composite1" presStyleCnt="0"/>
      <dgm:spPr/>
    </dgm:pt>
    <dgm:pt modelId="{43F74DF5-2643-4107-AF03-B149EE31B1D8}" type="pres">
      <dgm:prSet presAssocID="{2E23E8C5-51D1-4029-8D0E-1ED3107116B9}" presName="dummyNode1" presStyleLbl="node1" presStyleIdx="1" presStyleCnt="3"/>
      <dgm:spPr/>
    </dgm:pt>
    <dgm:pt modelId="{4170AE17-7574-4D93-AEE8-57440013E405}" type="pres">
      <dgm:prSet presAssocID="{2E23E8C5-51D1-4029-8D0E-1ED3107116B9}" presName="childNode1" presStyleLbl="bgAcc1" presStyleIdx="2" presStyleCnt="3">
        <dgm:presLayoutVars>
          <dgm:bulletEnabled val="1"/>
        </dgm:presLayoutVars>
      </dgm:prSet>
      <dgm:spPr/>
    </dgm:pt>
    <dgm:pt modelId="{A272AAAA-AF13-4E3E-8E6D-2CDD10EE4FCF}" type="pres">
      <dgm:prSet presAssocID="{2E23E8C5-51D1-4029-8D0E-1ED3107116B9}" presName="childNode1tx" presStyleLbl="bgAcc1" presStyleIdx="2" presStyleCnt="3">
        <dgm:presLayoutVars>
          <dgm:bulletEnabled val="1"/>
        </dgm:presLayoutVars>
      </dgm:prSet>
      <dgm:spPr/>
    </dgm:pt>
    <dgm:pt modelId="{8A9B2468-A121-4200-8157-A60C0EEA73FF}" type="pres">
      <dgm:prSet presAssocID="{2E23E8C5-51D1-4029-8D0E-1ED3107116B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736D90E-4059-446B-8A10-6A2769CC6FFF}" type="pres">
      <dgm:prSet presAssocID="{2E23E8C5-51D1-4029-8D0E-1ED3107116B9}" presName="connSite1" presStyleCnt="0"/>
      <dgm:spPr/>
    </dgm:pt>
  </dgm:ptLst>
  <dgm:cxnLst>
    <dgm:cxn modelId="{CCEC332B-5E42-4D4F-AF77-6E0E4EC2373A}" type="presOf" srcId="{A8AD83CC-997D-4D45-A043-43CDB5D6D410}" destId="{682CD713-9C6C-4E81-9CEA-5BDF810E252D}" srcOrd="0" destOrd="0" presId="urn:microsoft.com/office/officeart/2005/8/layout/hProcess4"/>
    <dgm:cxn modelId="{4B9269D6-4F44-44B2-8BCF-48F026348427}" srcId="{2E23E8C5-51D1-4029-8D0E-1ED3107116B9}" destId="{504751F4-BD77-457F-BDB9-AF77E7D57112}" srcOrd="1" destOrd="0" parTransId="{2D76C793-3287-4A18-9DA8-176D50F31F8A}" sibTransId="{406210D1-78E0-4D63-BE6A-3E5BDFA25C07}"/>
    <dgm:cxn modelId="{7B28427A-FC3F-43A6-93E3-E7DB1388FBAE}" srcId="{0B3FF1B4-8045-416A-B79E-408308BABE48}" destId="{2E23E8C5-51D1-4029-8D0E-1ED3107116B9}" srcOrd="2" destOrd="0" parTransId="{7612A771-E19C-4397-AD14-23ACC1A90BD9}" sibTransId="{2F1D062B-5444-47E4-BAE3-92A781F9CC9A}"/>
    <dgm:cxn modelId="{C24BC8FB-932F-4452-9B96-26F510F0A139}" srcId="{2E23E8C5-51D1-4029-8D0E-1ED3107116B9}" destId="{31328DD2-8F6E-43E8-B936-B5E079A41CEF}" srcOrd="2" destOrd="0" parTransId="{16B9CCB2-75DB-4ECF-8AED-60607C08B573}" sibTransId="{2AFE5B2A-41C4-48DE-BF7D-A3DC31B81FAB}"/>
    <dgm:cxn modelId="{3D172A25-A3E8-40D2-B3D2-F0163A1CF467}" type="presOf" srcId="{F228334F-3C3E-4848-A1E6-4273E3E99FF2}" destId="{9C5B7849-B3DF-4DDB-8B8D-961B6E495CF1}" srcOrd="1" destOrd="0" presId="urn:microsoft.com/office/officeart/2005/8/layout/hProcess4"/>
    <dgm:cxn modelId="{242E3D06-F7BD-419F-B34D-2B7C60177AFF}" type="presOf" srcId="{504751F4-BD77-457F-BDB9-AF77E7D57112}" destId="{A272AAAA-AF13-4E3E-8E6D-2CDD10EE4FCF}" srcOrd="1" destOrd="1" presId="urn:microsoft.com/office/officeart/2005/8/layout/hProcess4"/>
    <dgm:cxn modelId="{5905AA96-C4A5-48E2-B77A-0A0FF7FB32D2}" type="presOf" srcId="{87078445-530B-4C5C-BB2E-3DB99B209B40}" destId="{110FDC69-036A-4AB4-B902-1ED55D5E6395}" srcOrd="0" destOrd="2" presId="urn:microsoft.com/office/officeart/2005/8/layout/hProcess4"/>
    <dgm:cxn modelId="{0735B2B2-60C4-4EA1-931C-96216E4273D9}" type="presOf" srcId="{CBE29CD1-DA48-430F-BA91-B41CAB85EF5F}" destId="{2BAE2EC1-3887-481E-AE84-2C75AC27EE7E}" srcOrd="1" destOrd="2" presId="urn:microsoft.com/office/officeart/2005/8/layout/hProcess4"/>
    <dgm:cxn modelId="{40E1FDEB-6F06-4DFC-9745-02D26DC1DDB4}" srcId="{2E23E8C5-51D1-4029-8D0E-1ED3107116B9}" destId="{F64194BA-290E-43B8-9751-D93AF01DE6A9}" srcOrd="5" destOrd="0" parTransId="{74AE0B7C-FD82-472B-A290-0DC154D0A8C7}" sibTransId="{DFA638D0-1A22-4470-9F6D-5FCA86C49061}"/>
    <dgm:cxn modelId="{1442D085-CB9E-4AF7-8B7A-79727C283138}" type="presOf" srcId="{AD384A32-C217-4B59-8011-4A87C3136756}" destId="{A272AAAA-AF13-4E3E-8E6D-2CDD10EE4FCF}" srcOrd="1" destOrd="4" presId="urn:microsoft.com/office/officeart/2005/8/layout/hProcess4"/>
    <dgm:cxn modelId="{C02399E9-A059-4116-A6CE-63FB568A6979}" type="presOf" srcId="{9E8287D3-EC42-46B6-A700-9F06C3EDF84C}" destId="{F78F8A4E-1524-4BFF-B5ED-49AD216DFB03}" srcOrd="0" destOrd="0" presId="urn:microsoft.com/office/officeart/2005/8/layout/hProcess4"/>
    <dgm:cxn modelId="{773C8637-8CBF-4895-BD42-85EC44DC7FD0}" type="presOf" srcId="{31328DD2-8F6E-43E8-B936-B5E079A41CEF}" destId="{4170AE17-7574-4D93-AEE8-57440013E405}" srcOrd="0" destOrd="2" presId="urn:microsoft.com/office/officeart/2005/8/layout/hProcess4"/>
    <dgm:cxn modelId="{2099CE64-2085-494B-8257-D79D2E3AEBDE}" srcId="{A8AD83CC-997D-4D45-A043-43CDB5D6D410}" destId="{87078445-530B-4C5C-BB2E-3DB99B209B40}" srcOrd="2" destOrd="0" parTransId="{2F44ED5A-56EF-41C5-BF37-1EF75CBDFCBD}" sibTransId="{BA811772-D775-486D-9B59-22345AF38A2B}"/>
    <dgm:cxn modelId="{D5442A82-017F-4F8C-AF7E-A6990B47EBF3}" type="presOf" srcId="{F228334F-3C3E-4848-A1E6-4273E3E99FF2}" destId="{110FDC69-036A-4AB4-B902-1ED55D5E6395}" srcOrd="0" destOrd="0" presId="urn:microsoft.com/office/officeart/2005/8/layout/hProcess4"/>
    <dgm:cxn modelId="{59ED52FE-F760-4CD6-A3BD-F5C1C0B8D30A}" type="presOf" srcId="{D6DC08EB-B3F2-4722-A7ED-BC4F0B9CD290}" destId="{41726165-D0CE-4736-BD8E-42490F8FCA03}" srcOrd="0" destOrd="0" presId="urn:microsoft.com/office/officeart/2005/8/layout/hProcess4"/>
    <dgm:cxn modelId="{51C50AFE-828C-41B6-BB89-4DC6446491B6}" type="presOf" srcId="{AD0F333A-610F-4681-9DD6-2EF1271186B5}" destId="{A272AAAA-AF13-4E3E-8E6D-2CDD10EE4FCF}" srcOrd="1" destOrd="3" presId="urn:microsoft.com/office/officeart/2005/8/layout/hProcess4"/>
    <dgm:cxn modelId="{E2AF49B9-68FF-4C5D-8141-EE46C99D353B}" type="presOf" srcId="{866814B4-9C95-4E4B-BA44-9F488DA110BD}" destId="{9C5B7849-B3DF-4DDB-8B8D-961B6E495CF1}" srcOrd="1" destOrd="1" presId="urn:microsoft.com/office/officeart/2005/8/layout/hProcess4"/>
    <dgm:cxn modelId="{F70EF706-4D22-499A-B0E8-85008A2F3825}" type="presOf" srcId="{0B3FF1B4-8045-416A-B79E-408308BABE48}" destId="{289D4194-2F85-46B5-9A52-17A86600400D}" srcOrd="0" destOrd="0" presId="urn:microsoft.com/office/officeart/2005/8/layout/hProcess4"/>
    <dgm:cxn modelId="{737FD694-A1FA-4C54-A1A0-05CD4E63BC9D}" type="presOf" srcId="{D2425E5F-2230-4827-83EA-03DFAA42EB63}" destId="{B35FF53C-CB65-40C7-9162-A59E8693D869}" srcOrd="0" destOrd="0" presId="urn:microsoft.com/office/officeart/2005/8/layout/hProcess4"/>
    <dgm:cxn modelId="{CEC3E932-A1C7-4084-9FE9-683A196E8BDD}" type="presOf" srcId="{AD0F333A-610F-4681-9DD6-2EF1271186B5}" destId="{4170AE17-7574-4D93-AEE8-57440013E405}" srcOrd="0" destOrd="3" presId="urn:microsoft.com/office/officeart/2005/8/layout/hProcess4"/>
    <dgm:cxn modelId="{B397E2B9-FFEA-490E-8107-F0096C2640E2}" type="presOf" srcId="{CBE29CD1-DA48-430F-BA91-B41CAB85EF5F}" destId="{B35FF53C-CB65-40C7-9162-A59E8693D869}" srcOrd="0" destOrd="2" presId="urn:microsoft.com/office/officeart/2005/8/layout/hProcess4"/>
    <dgm:cxn modelId="{81B1C99F-254F-4722-AF76-FFA8ABBB6961}" srcId="{2E23E8C5-51D1-4029-8D0E-1ED3107116B9}" destId="{AD0F333A-610F-4681-9DD6-2EF1271186B5}" srcOrd="3" destOrd="0" parTransId="{CDF31B1F-FFE5-4B79-8C0A-32E9F93C2F31}" sibTransId="{32366C14-111A-495E-91D5-DF080339BBFA}"/>
    <dgm:cxn modelId="{C1C04260-22C7-4BAA-9265-28026F69DB76}" srcId="{0B3FF1B4-8045-416A-B79E-408308BABE48}" destId="{9E8287D3-EC42-46B6-A700-9F06C3EDF84C}" srcOrd="0" destOrd="0" parTransId="{22BBC2AB-5BF3-44FE-9EC6-B4030F385D32}" sibTransId="{D6DC08EB-B3F2-4722-A7ED-BC4F0B9CD290}"/>
    <dgm:cxn modelId="{802AF6C8-52CD-4916-B6A9-21D8F2FD2BAD}" srcId="{9E8287D3-EC42-46B6-A700-9F06C3EDF84C}" destId="{CBE29CD1-DA48-430F-BA91-B41CAB85EF5F}" srcOrd="2" destOrd="0" parTransId="{8F0C5FDB-1687-435C-A13C-93BDB5DA5ADD}" sibTransId="{8E66F58E-5854-435F-9B8C-06F32FBD65DD}"/>
    <dgm:cxn modelId="{B7AF0730-6399-433E-982A-6861AF0BCB54}" type="presOf" srcId="{807FD67D-BDE5-40C0-A0A0-0AE87C1CDBEA}" destId="{2BAE2EC1-3887-481E-AE84-2C75AC27EE7E}" srcOrd="1" destOrd="1" presId="urn:microsoft.com/office/officeart/2005/8/layout/hProcess4"/>
    <dgm:cxn modelId="{E00670A2-D3F9-42E5-8CD8-F2242B0D2198}" srcId="{2E23E8C5-51D1-4029-8D0E-1ED3107116B9}" destId="{AD384A32-C217-4B59-8011-4A87C3136756}" srcOrd="4" destOrd="0" parTransId="{911F1121-2411-4BB5-A3DE-1C34E797F74C}" sibTransId="{674DBF7D-8456-4574-8901-158AA737A509}"/>
    <dgm:cxn modelId="{94209EE0-3C5E-4E9F-814D-222B0C85594E}" type="presOf" srcId="{87078445-530B-4C5C-BB2E-3DB99B209B40}" destId="{9C5B7849-B3DF-4DDB-8B8D-961B6E495CF1}" srcOrd="1" destOrd="2" presId="urn:microsoft.com/office/officeart/2005/8/layout/hProcess4"/>
    <dgm:cxn modelId="{9BD5ABEA-ED21-484F-8B69-B9EB902258AD}" srcId="{2E23E8C5-51D1-4029-8D0E-1ED3107116B9}" destId="{3569E792-BA52-4A66-8517-7F83919DA264}" srcOrd="0" destOrd="0" parTransId="{60495870-620E-43C2-B2A2-4DD110345A4D}" sibTransId="{A13B7828-1B06-4C9A-86EA-8ED640AF789A}"/>
    <dgm:cxn modelId="{B45664A1-65E0-41D1-9E62-739526DD3CA4}" type="presOf" srcId="{F64194BA-290E-43B8-9751-D93AF01DE6A9}" destId="{A272AAAA-AF13-4E3E-8E6D-2CDD10EE4FCF}" srcOrd="1" destOrd="5" presId="urn:microsoft.com/office/officeart/2005/8/layout/hProcess4"/>
    <dgm:cxn modelId="{8730FEDA-EC00-42EF-B0DC-59F9C0B1FEE7}" type="presOf" srcId="{2E23E8C5-51D1-4029-8D0E-1ED3107116B9}" destId="{8A9B2468-A121-4200-8157-A60C0EEA73FF}" srcOrd="0" destOrd="0" presId="urn:microsoft.com/office/officeart/2005/8/layout/hProcess4"/>
    <dgm:cxn modelId="{2CC86470-CD84-4E3C-9C2D-5FFC22B5EE89}" type="presOf" srcId="{866814B4-9C95-4E4B-BA44-9F488DA110BD}" destId="{110FDC69-036A-4AB4-B902-1ED55D5E6395}" srcOrd="0" destOrd="1" presId="urn:microsoft.com/office/officeart/2005/8/layout/hProcess4"/>
    <dgm:cxn modelId="{C09EAF80-9A71-4EB9-8FDE-0B01B64E2D98}" type="presOf" srcId="{AD384A32-C217-4B59-8011-4A87C3136756}" destId="{4170AE17-7574-4D93-AEE8-57440013E405}" srcOrd="0" destOrd="4" presId="urn:microsoft.com/office/officeart/2005/8/layout/hProcess4"/>
    <dgm:cxn modelId="{ED7C470A-74B8-4F43-9A71-B0F3598D7518}" type="presOf" srcId="{31328DD2-8F6E-43E8-B936-B5E079A41CEF}" destId="{A272AAAA-AF13-4E3E-8E6D-2CDD10EE4FCF}" srcOrd="1" destOrd="2" presId="urn:microsoft.com/office/officeart/2005/8/layout/hProcess4"/>
    <dgm:cxn modelId="{435E9493-C704-4B3A-B022-FD5E3FBD591E}" type="presOf" srcId="{D2425E5F-2230-4827-83EA-03DFAA42EB63}" destId="{2BAE2EC1-3887-481E-AE84-2C75AC27EE7E}" srcOrd="1" destOrd="0" presId="urn:microsoft.com/office/officeart/2005/8/layout/hProcess4"/>
    <dgm:cxn modelId="{CAD176BB-9D00-4766-9E05-02433C9E34FB}" type="presOf" srcId="{3569E792-BA52-4A66-8517-7F83919DA264}" destId="{4170AE17-7574-4D93-AEE8-57440013E405}" srcOrd="0" destOrd="0" presId="urn:microsoft.com/office/officeart/2005/8/layout/hProcess4"/>
    <dgm:cxn modelId="{F3EB9FE8-221F-41BE-AE50-F195A589ABF9}" srcId="{A8AD83CC-997D-4D45-A043-43CDB5D6D410}" destId="{866814B4-9C95-4E4B-BA44-9F488DA110BD}" srcOrd="1" destOrd="0" parTransId="{2F7E4531-38B4-4528-BDF2-F6D4AC94DEFA}" sibTransId="{F9472D7C-13C0-4F8E-8F9F-19797AB6586F}"/>
    <dgm:cxn modelId="{0FBCEAFA-05D9-496E-B85C-63272B952B81}" type="presOf" srcId="{504751F4-BD77-457F-BDB9-AF77E7D57112}" destId="{4170AE17-7574-4D93-AEE8-57440013E405}" srcOrd="0" destOrd="1" presId="urn:microsoft.com/office/officeart/2005/8/layout/hProcess4"/>
    <dgm:cxn modelId="{799180F6-E439-4D2C-8088-7D6F46E64EF9}" type="presOf" srcId="{807FD67D-BDE5-40C0-A0A0-0AE87C1CDBEA}" destId="{B35FF53C-CB65-40C7-9162-A59E8693D869}" srcOrd="0" destOrd="1" presId="urn:microsoft.com/office/officeart/2005/8/layout/hProcess4"/>
    <dgm:cxn modelId="{9F862EEF-5717-4952-BDD4-B500BFE89FE0}" srcId="{9E8287D3-EC42-46B6-A700-9F06C3EDF84C}" destId="{807FD67D-BDE5-40C0-A0A0-0AE87C1CDBEA}" srcOrd="1" destOrd="0" parTransId="{61A8653A-F605-4FBB-8D8A-E17A1387F3BB}" sibTransId="{98F0249E-8F1D-4BBD-9133-CC3356512BDB}"/>
    <dgm:cxn modelId="{1920974B-730A-4657-9A6B-2F37A5F94016}" srcId="{A8AD83CC-997D-4D45-A043-43CDB5D6D410}" destId="{F228334F-3C3E-4848-A1E6-4273E3E99FF2}" srcOrd="0" destOrd="0" parTransId="{12538117-5852-4F27-9F37-3CDA6A8A04D3}" sibTransId="{B2D30CDB-126E-491D-AC4F-B7DEEFBA4F55}"/>
    <dgm:cxn modelId="{2B83053E-4571-47B6-BD42-9933D9632CC6}" type="presOf" srcId="{1903AA44-A1C0-403D-B5FD-B8001A688C5B}" destId="{BEDFA6D7-FC44-4D02-86CF-DCB28B520E89}" srcOrd="0" destOrd="0" presId="urn:microsoft.com/office/officeart/2005/8/layout/hProcess4"/>
    <dgm:cxn modelId="{92F39F90-6201-4A15-AD2F-D8C7D2CF3881}" srcId="{9E8287D3-EC42-46B6-A700-9F06C3EDF84C}" destId="{D2425E5F-2230-4827-83EA-03DFAA42EB63}" srcOrd="0" destOrd="0" parTransId="{1BE2DF18-9568-4976-A00B-A2051EC12E94}" sibTransId="{5AEC0D83-0DD3-45FC-8A98-70CA4781C196}"/>
    <dgm:cxn modelId="{B2825510-78F0-456D-AAE9-93A72B4217D0}" type="presOf" srcId="{3569E792-BA52-4A66-8517-7F83919DA264}" destId="{A272AAAA-AF13-4E3E-8E6D-2CDD10EE4FCF}" srcOrd="1" destOrd="0" presId="urn:microsoft.com/office/officeart/2005/8/layout/hProcess4"/>
    <dgm:cxn modelId="{A2C0B8BF-53C3-43ED-9619-3EC70DD7E96D}" type="presOf" srcId="{F64194BA-290E-43B8-9751-D93AF01DE6A9}" destId="{4170AE17-7574-4D93-AEE8-57440013E405}" srcOrd="0" destOrd="5" presId="urn:microsoft.com/office/officeart/2005/8/layout/hProcess4"/>
    <dgm:cxn modelId="{CE6A693B-F68E-4046-8860-262C3262AE6E}" srcId="{0B3FF1B4-8045-416A-B79E-408308BABE48}" destId="{A8AD83CC-997D-4D45-A043-43CDB5D6D410}" srcOrd="1" destOrd="0" parTransId="{FAAEEC5F-F7AB-4954-AD5B-1921DBBEA686}" sibTransId="{1903AA44-A1C0-403D-B5FD-B8001A688C5B}"/>
    <dgm:cxn modelId="{91261212-7777-46C7-8117-EE1376EEC1A1}" type="presParOf" srcId="{289D4194-2F85-46B5-9A52-17A86600400D}" destId="{05461E8A-F132-45AF-8495-EA741F1AA664}" srcOrd="0" destOrd="0" presId="urn:microsoft.com/office/officeart/2005/8/layout/hProcess4"/>
    <dgm:cxn modelId="{C27E2C67-A7FB-499B-A8EA-23D792DDE8BC}" type="presParOf" srcId="{289D4194-2F85-46B5-9A52-17A86600400D}" destId="{D1F803F1-66CE-4832-9086-4AB2799018EB}" srcOrd="1" destOrd="0" presId="urn:microsoft.com/office/officeart/2005/8/layout/hProcess4"/>
    <dgm:cxn modelId="{FFF235EF-6604-43D8-9AA5-B487E28616A5}" type="presParOf" srcId="{289D4194-2F85-46B5-9A52-17A86600400D}" destId="{53E930BB-2350-4E5F-B79B-C27D8EED3D14}" srcOrd="2" destOrd="0" presId="urn:microsoft.com/office/officeart/2005/8/layout/hProcess4"/>
    <dgm:cxn modelId="{96FC4709-5A6B-4563-9CC6-0B03D9E3E988}" type="presParOf" srcId="{53E930BB-2350-4E5F-B79B-C27D8EED3D14}" destId="{23B3C7D2-152E-46AF-A148-6E3B636E80E4}" srcOrd="0" destOrd="0" presId="urn:microsoft.com/office/officeart/2005/8/layout/hProcess4"/>
    <dgm:cxn modelId="{59350B65-05FD-4A9F-8CCA-78163B280278}" type="presParOf" srcId="{23B3C7D2-152E-46AF-A148-6E3B636E80E4}" destId="{CB805FBA-9BA8-479D-BC6F-031CB17955DB}" srcOrd="0" destOrd="0" presId="urn:microsoft.com/office/officeart/2005/8/layout/hProcess4"/>
    <dgm:cxn modelId="{90E8762A-E5C2-4D82-8864-43E8804CCBD0}" type="presParOf" srcId="{23B3C7D2-152E-46AF-A148-6E3B636E80E4}" destId="{B35FF53C-CB65-40C7-9162-A59E8693D869}" srcOrd="1" destOrd="0" presId="urn:microsoft.com/office/officeart/2005/8/layout/hProcess4"/>
    <dgm:cxn modelId="{462B6B24-EE16-493D-9128-88F5001DF6F4}" type="presParOf" srcId="{23B3C7D2-152E-46AF-A148-6E3B636E80E4}" destId="{2BAE2EC1-3887-481E-AE84-2C75AC27EE7E}" srcOrd="2" destOrd="0" presId="urn:microsoft.com/office/officeart/2005/8/layout/hProcess4"/>
    <dgm:cxn modelId="{C1D1F7F7-B5F0-49CB-A78A-A3CE17CFE05C}" type="presParOf" srcId="{23B3C7D2-152E-46AF-A148-6E3B636E80E4}" destId="{F78F8A4E-1524-4BFF-B5ED-49AD216DFB03}" srcOrd="3" destOrd="0" presId="urn:microsoft.com/office/officeart/2005/8/layout/hProcess4"/>
    <dgm:cxn modelId="{6C64EC42-EAEA-4A8C-918E-24BBEDB1F4E7}" type="presParOf" srcId="{23B3C7D2-152E-46AF-A148-6E3B636E80E4}" destId="{6532D079-D9DD-42A3-8A58-777DBCACCACF}" srcOrd="4" destOrd="0" presId="urn:microsoft.com/office/officeart/2005/8/layout/hProcess4"/>
    <dgm:cxn modelId="{242ADD9C-93E6-4018-A65E-C3CF04A5A42B}" type="presParOf" srcId="{53E930BB-2350-4E5F-B79B-C27D8EED3D14}" destId="{41726165-D0CE-4736-BD8E-42490F8FCA03}" srcOrd="1" destOrd="0" presId="urn:microsoft.com/office/officeart/2005/8/layout/hProcess4"/>
    <dgm:cxn modelId="{73CED1D9-7883-49C1-B0F3-4B55FA228EED}" type="presParOf" srcId="{53E930BB-2350-4E5F-B79B-C27D8EED3D14}" destId="{05955C72-5316-4251-B779-BEDE900F709B}" srcOrd="2" destOrd="0" presId="urn:microsoft.com/office/officeart/2005/8/layout/hProcess4"/>
    <dgm:cxn modelId="{EF3DB45A-4D1A-4465-8DD7-5CADDD40EBC1}" type="presParOf" srcId="{05955C72-5316-4251-B779-BEDE900F709B}" destId="{D1464102-CF5B-4C20-B1AD-FDDA8FFF3E55}" srcOrd="0" destOrd="0" presId="urn:microsoft.com/office/officeart/2005/8/layout/hProcess4"/>
    <dgm:cxn modelId="{E24B30D4-E1F2-4AD5-9042-65C37C0DE8A5}" type="presParOf" srcId="{05955C72-5316-4251-B779-BEDE900F709B}" destId="{110FDC69-036A-4AB4-B902-1ED55D5E6395}" srcOrd="1" destOrd="0" presId="urn:microsoft.com/office/officeart/2005/8/layout/hProcess4"/>
    <dgm:cxn modelId="{C4471165-A5D3-4B38-878F-0478320BD22B}" type="presParOf" srcId="{05955C72-5316-4251-B779-BEDE900F709B}" destId="{9C5B7849-B3DF-4DDB-8B8D-961B6E495CF1}" srcOrd="2" destOrd="0" presId="urn:microsoft.com/office/officeart/2005/8/layout/hProcess4"/>
    <dgm:cxn modelId="{C5289D9B-7A41-44E3-9B79-57DCD8D84237}" type="presParOf" srcId="{05955C72-5316-4251-B779-BEDE900F709B}" destId="{682CD713-9C6C-4E81-9CEA-5BDF810E252D}" srcOrd="3" destOrd="0" presId="urn:microsoft.com/office/officeart/2005/8/layout/hProcess4"/>
    <dgm:cxn modelId="{E0E2EFB0-09A0-403E-97B4-F27A72C3A74D}" type="presParOf" srcId="{05955C72-5316-4251-B779-BEDE900F709B}" destId="{A637D2AA-52BA-41A9-A586-E1A68C078E15}" srcOrd="4" destOrd="0" presId="urn:microsoft.com/office/officeart/2005/8/layout/hProcess4"/>
    <dgm:cxn modelId="{6BB99B71-700F-4FA3-BE23-9B9F91BFDABE}" type="presParOf" srcId="{53E930BB-2350-4E5F-B79B-C27D8EED3D14}" destId="{BEDFA6D7-FC44-4D02-86CF-DCB28B520E89}" srcOrd="3" destOrd="0" presId="urn:microsoft.com/office/officeart/2005/8/layout/hProcess4"/>
    <dgm:cxn modelId="{8D001EDC-3604-4353-9E62-2D55D58D4E71}" type="presParOf" srcId="{53E930BB-2350-4E5F-B79B-C27D8EED3D14}" destId="{0DD6B1F0-3F91-4CCE-BEEA-D32282016102}" srcOrd="4" destOrd="0" presId="urn:microsoft.com/office/officeart/2005/8/layout/hProcess4"/>
    <dgm:cxn modelId="{7CE729B8-2374-4C50-890E-CABD6C8CA983}" type="presParOf" srcId="{0DD6B1F0-3F91-4CCE-BEEA-D32282016102}" destId="{43F74DF5-2643-4107-AF03-B149EE31B1D8}" srcOrd="0" destOrd="0" presId="urn:microsoft.com/office/officeart/2005/8/layout/hProcess4"/>
    <dgm:cxn modelId="{6A428D8C-E05F-46FE-A423-1C6DB84610EF}" type="presParOf" srcId="{0DD6B1F0-3F91-4CCE-BEEA-D32282016102}" destId="{4170AE17-7574-4D93-AEE8-57440013E405}" srcOrd="1" destOrd="0" presId="urn:microsoft.com/office/officeart/2005/8/layout/hProcess4"/>
    <dgm:cxn modelId="{F8B0A4BE-3BF1-4A12-884F-544C073905A8}" type="presParOf" srcId="{0DD6B1F0-3F91-4CCE-BEEA-D32282016102}" destId="{A272AAAA-AF13-4E3E-8E6D-2CDD10EE4FCF}" srcOrd="2" destOrd="0" presId="urn:microsoft.com/office/officeart/2005/8/layout/hProcess4"/>
    <dgm:cxn modelId="{33701698-6284-4C8E-964B-8EFC45BE574A}" type="presParOf" srcId="{0DD6B1F0-3F91-4CCE-BEEA-D32282016102}" destId="{8A9B2468-A121-4200-8157-A60C0EEA73FF}" srcOrd="3" destOrd="0" presId="urn:microsoft.com/office/officeart/2005/8/layout/hProcess4"/>
    <dgm:cxn modelId="{38735C16-6DEA-4FA7-A9FD-F514820B41A0}" type="presParOf" srcId="{0DD6B1F0-3F91-4CCE-BEEA-D32282016102}" destId="{7736D90E-4059-446B-8A10-6A2769CC6F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6BC23-82EA-44D4-A673-8EF161A5A0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D59A7B-F678-44DF-86FC-B89653319E10}">
      <dgm:prSet phldrT="[Texte]"/>
      <dgm:spPr/>
      <dgm:t>
        <a:bodyPr/>
        <a:lstStyle/>
        <a:p>
          <a:r>
            <a:rPr lang="fr-FR" dirty="0"/>
            <a:t>Rians</a:t>
          </a:r>
        </a:p>
      </dgm:t>
    </dgm:pt>
    <dgm:pt modelId="{490E6390-64D1-49AE-BBDE-D1F905AE1C90}" type="parTrans" cxnId="{B7AA49F0-85D4-4A3C-9568-B116402F56AA}">
      <dgm:prSet/>
      <dgm:spPr/>
      <dgm:t>
        <a:bodyPr/>
        <a:lstStyle/>
        <a:p>
          <a:endParaRPr lang="fr-FR"/>
        </a:p>
      </dgm:t>
    </dgm:pt>
    <dgm:pt modelId="{F6BA5D53-3582-4E6A-9400-52B23DE49412}" type="sibTrans" cxnId="{B7AA49F0-85D4-4A3C-9568-B116402F56AA}">
      <dgm:prSet/>
      <dgm:spPr/>
      <dgm:t>
        <a:bodyPr/>
        <a:lstStyle/>
        <a:p>
          <a:endParaRPr lang="fr-FR"/>
        </a:p>
      </dgm:t>
    </dgm:pt>
    <dgm:pt modelId="{20616715-8A17-4A8B-9B75-BBA1FBE44F5B}">
      <dgm:prSet phldrT="[Texte]" custT="1"/>
      <dgm:spPr/>
      <dgm:t>
        <a:bodyPr/>
        <a:lstStyle/>
        <a:p>
          <a:r>
            <a:rPr lang="fr-FR" sz="3200" dirty="0"/>
            <a:t>2</a:t>
          </a:r>
          <a:r>
            <a:rPr lang="fr-FR" sz="3200" baseline="30000" dirty="0"/>
            <a:t>ème</a:t>
          </a:r>
          <a:r>
            <a:rPr lang="fr-FR" sz="3200" dirty="0"/>
            <a:t> et 4</a:t>
          </a:r>
          <a:r>
            <a:rPr lang="fr-FR" sz="3200" baseline="30000" dirty="0"/>
            <a:t>ème</a:t>
          </a:r>
          <a:r>
            <a:rPr lang="fr-FR" sz="3200" dirty="0"/>
            <a:t> vendredi après-midi</a:t>
          </a:r>
        </a:p>
      </dgm:t>
    </dgm:pt>
    <dgm:pt modelId="{1FBF7151-1E6C-46AB-879B-43ED597624AF}" type="parTrans" cxnId="{F92BE9D4-0945-45DE-B65A-52D733A8AC23}">
      <dgm:prSet/>
      <dgm:spPr/>
      <dgm:t>
        <a:bodyPr/>
        <a:lstStyle/>
        <a:p>
          <a:endParaRPr lang="fr-FR"/>
        </a:p>
      </dgm:t>
    </dgm:pt>
    <dgm:pt modelId="{C5B2CDD1-DD6F-481F-9CA4-EDF131636222}" type="sibTrans" cxnId="{F92BE9D4-0945-45DE-B65A-52D733A8AC23}">
      <dgm:prSet/>
      <dgm:spPr/>
      <dgm:t>
        <a:bodyPr/>
        <a:lstStyle/>
        <a:p>
          <a:endParaRPr lang="fr-FR"/>
        </a:p>
      </dgm:t>
    </dgm:pt>
    <dgm:pt modelId="{02116725-D684-4B57-94B2-8C8E17A3F238}">
      <dgm:prSet phldrT="[Texte]" custT="1"/>
      <dgm:spPr/>
      <dgm:t>
        <a:bodyPr/>
        <a:lstStyle/>
        <a:p>
          <a:r>
            <a:rPr lang="fr-FR" sz="3200" dirty="0"/>
            <a:t>14h et 15h</a:t>
          </a:r>
        </a:p>
      </dgm:t>
    </dgm:pt>
    <dgm:pt modelId="{F5357DDD-FA50-435F-8569-E696BE4E3304}" type="parTrans" cxnId="{5D71BC12-E47F-470B-A811-4C339E3BC618}">
      <dgm:prSet/>
      <dgm:spPr/>
      <dgm:t>
        <a:bodyPr/>
        <a:lstStyle/>
        <a:p>
          <a:endParaRPr lang="fr-FR"/>
        </a:p>
      </dgm:t>
    </dgm:pt>
    <dgm:pt modelId="{90504EB9-CC0C-439E-8BC9-B100CA3A8234}" type="sibTrans" cxnId="{5D71BC12-E47F-470B-A811-4C339E3BC618}">
      <dgm:prSet/>
      <dgm:spPr/>
      <dgm:t>
        <a:bodyPr/>
        <a:lstStyle/>
        <a:p>
          <a:endParaRPr lang="fr-FR"/>
        </a:p>
      </dgm:t>
    </dgm:pt>
    <dgm:pt modelId="{0A35691E-038D-4CE7-B18C-F6A220CAB691}">
      <dgm:prSet phldrT="[Texte]"/>
      <dgm:spPr/>
      <dgm:t>
        <a:bodyPr/>
        <a:lstStyle/>
        <a:p>
          <a:r>
            <a:rPr lang="fr-FR" dirty="0"/>
            <a:t>Barjols</a:t>
          </a:r>
        </a:p>
      </dgm:t>
    </dgm:pt>
    <dgm:pt modelId="{28EC4B82-1590-443B-853A-9D9CACB64EC2}" type="parTrans" cxnId="{A98CDF67-B63C-42B1-8AC3-0E6C59806982}">
      <dgm:prSet/>
      <dgm:spPr/>
      <dgm:t>
        <a:bodyPr/>
        <a:lstStyle/>
        <a:p>
          <a:endParaRPr lang="fr-FR"/>
        </a:p>
      </dgm:t>
    </dgm:pt>
    <dgm:pt modelId="{52D96B14-63E5-48D1-9C0A-6D5B946CADCE}" type="sibTrans" cxnId="{A98CDF67-B63C-42B1-8AC3-0E6C59806982}">
      <dgm:prSet/>
      <dgm:spPr/>
      <dgm:t>
        <a:bodyPr/>
        <a:lstStyle/>
        <a:p>
          <a:endParaRPr lang="fr-FR"/>
        </a:p>
      </dgm:t>
    </dgm:pt>
    <dgm:pt modelId="{3834F215-4C13-4C68-98D0-14D2D3AB2F1B}">
      <dgm:prSet phldrT="[Texte]"/>
      <dgm:spPr/>
      <dgm:t>
        <a:bodyPr/>
        <a:lstStyle/>
        <a:p>
          <a:r>
            <a:rPr lang="fr-FR" sz="3400" dirty="0"/>
            <a:t>2</a:t>
          </a:r>
          <a:r>
            <a:rPr lang="fr-FR" sz="3400" baseline="30000" dirty="0"/>
            <a:t>ème</a:t>
          </a:r>
          <a:r>
            <a:rPr lang="fr-FR" sz="3400" dirty="0"/>
            <a:t> et 4</a:t>
          </a:r>
          <a:r>
            <a:rPr lang="fr-FR" sz="3400" baseline="30000" dirty="0"/>
            <a:t>ème</a:t>
          </a:r>
          <a:r>
            <a:rPr lang="fr-FR" sz="3400" dirty="0"/>
            <a:t> vendredi matin</a:t>
          </a:r>
        </a:p>
      </dgm:t>
    </dgm:pt>
    <dgm:pt modelId="{9BF2C8E2-9773-4798-BE73-906107D659E8}" type="parTrans" cxnId="{886CFB67-142D-42F0-9197-76F8D25BC6D1}">
      <dgm:prSet/>
      <dgm:spPr/>
      <dgm:t>
        <a:bodyPr/>
        <a:lstStyle/>
        <a:p>
          <a:endParaRPr lang="fr-FR"/>
        </a:p>
      </dgm:t>
    </dgm:pt>
    <dgm:pt modelId="{049266FB-0E3F-4F60-A49B-5A3C9A3AACE7}" type="sibTrans" cxnId="{886CFB67-142D-42F0-9197-76F8D25BC6D1}">
      <dgm:prSet/>
      <dgm:spPr/>
      <dgm:t>
        <a:bodyPr/>
        <a:lstStyle/>
        <a:p>
          <a:endParaRPr lang="fr-FR"/>
        </a:p>
      </dgm:t>
    </dgm:pt>
    <dgm:pt modelId="{AE15C974-87F6-4C3E-A4F0-2E586A9B2BC9}">
      <dgm:prSet phldrT="[Texte]" custT="1"/>
      <dgm:spPr/>
      <dgm:t>
        <a:bodyPr/>
        <a:lstStyle/>
        <a:p>
          <a:r>
            <a:rPr lang="fr-FR" sz="3200" dirty="0"/>
            <a:t>9h, 10h et 11h</a:t>
          </a:r>
        </a:p>
      </dgm:t>
    </dgm:pt>
    <dgm:pt modelId="{50763897-97EC-4B01-966F-785ED31D5D43}" type="parTrans" cxnId="{F7304C6C-D9EA-4E5F-A59F-82591F15F56B}">
      <dgm:prSet/>
      <dgm:spPr/>
      <dgm:t>
        <a:bodyPr/>
        <a:lstStyle/>
        <a:p>
          <a:endParaRPr lang="fr-FR"/>
        </a:p>
      </dgm:t>
    </dgm:pt>
    <dgm:pt modelId="{F5A3CEDB-39A8-4705-9574-AE38F78FA7B9}" type="sibTrans" cxnId="{F7304C6C-D9EA-4E5F-A59F-82591F15F56B}">
      <dgm:prSet/>
      <dgm:spPr/>
      <dgm:t>
        <a:bodyPr/>
        <a:lstStyle/>
        <a:p>
          <a:endParaRPr lang="fr-FR"/>
        </a:p>
      </dgm:t>
    </dgm:pt>
    <dgm:pt modelId="{6160AB3D-E6CC-435D-A466-CCBC4AE6A078}">
      <dgm:prSet phldrT="[Texte]"/>
      <dgm:spPr/>
      <dgm:t>
        <a:bodyPr/>
        <a:lstStyle/>
        <a:p>
          <a:r>
            <a:rPr lang="fr-FR" dirty="0"/>
            <a:t>Aups</a:t>
          </a:r>
        </a:p>
      </dgm:t>
    </dgm:pt>
    <dgm:pt modelId="{B579802B-2A7E-47A2-977B-00C5927AFD98}" type="parTrans" cxnId="{BA5438C2-60E1-4FE5-B9F0-89FBF7BE7857}">
      <dgm:prSet/>
      <dgm:spPr/>
      <dgm:t>
        <a:bodyPr/>
        <a:lstStyle/>
        <a:p>
          <a:endParaRPr lang="fr-FR"/>
        </a:p>
      </dgm:t>
    </dgm:pt>
    <dgm:pt modelId="{1681019B-FA11-4291-BF7F-46A9632E3BCE}" type="sibTrans" cxnId="{BA5438C2-60E1-4FE5-B9F0-89FBF7BE7857}">
      <dgm:prSet/>
      <dgm:spPr/>
      <dgm:t>
        <a:bodyPr/>
        <a:lstStyle/>
        <a:p>
          <a:endParaRPr lang="fr-FR"/>
        </a:p>
      </dgm:t>
    </dgm:pt>
    <dgm:pt modelId="{0BF4DFED-8340-49CA-B60D-C80FE0D66D95}">
      <dgm:prSet phldrT="[Texte]"/>
      <dgm:spPr/>
      <dgm:t>
        <a:bodyPr/>
        <a:lstStyle/>
        <a:p>
          <a:r>
            <a:rPr lang="fr-FR" sz="3400" dirty="0"/>
            <a:t>1</a:t>
          </a:r>
          <a:r>
            <a:rPr lang="fr-FR" sz="3400" baseline="30000" dirty="0"/>
            <a:t>er</a:t>
          </a:r>
          <a:r>
            <a:rPr lang="fr-FR" sz="3400" dirty="0"/>
            <a:t> et 3</a:t>
          </a:r>
          <a:r>
            <a:rPr lang="fr-FR" sz="3400" baseline="30000" dirty="0"/>
            <a:t>ème</a:t>
          </a:r>
          <a:r>
            <a:rPr lang="fr-FR" sz="3400" dirty="0"/>
            <a:t> lundi après-midi</a:t>
          </a:r>
        </a:p>
      </dgm:t>
    </dgm:pt>
    <dgm:pt modelId="{EBD361A7-4A36-4033-A638-32AABDDB529C}" type="parTrans" cxnId="{8F1D2A5A-DBDB-42A4-8240-D8FE06A7C345}">
      <dgm:prSet/>
      <dgm:spPr/>
      <dgm:t>
        <a:bodyPr/>
        <a:lstStyle/>
        <a:p>
          <a:endParaRPr lang="fr-FR"/>
        </a:p>
      </dgm:t>
    </dgm:pt>
    <dgm:pt modelId="{647A09E9-8737-4C33-9432-6036387FB0C6}" type="sibTrans" cxnId="{8F1D2A5A-DBDB-42A4-8240-D8FE06A7C345}">
      <dgm:prSet/>
      <dgm:spPr/>
      <dgm:t>
        <a:bodyPr/>
        <a:lstStyle/>
        <a:p>
          <a:endParaRPr lang="fr-FR"/>
        </a:p>
      </dgm:t>
    </dgm:pt>
    <dgm:pt modelId="{6EEC6436-ECE3-4890-9B78-448001766230}">
      <dgm:prSet phldrT="[Texte]" custT="1"/>
      <dgm:spPr/>
      <dgm:t>
        <a:bodyPr/>
        <a:lstStyle/>
        <a:p>
          <a:r>
            <a:rPr lang="fr-FR" sz="3200" dirty="0"/>
            <a:t>14h, 15h et 16h</a:t>
          </a:r>
        </a:p>
      </dgm:t>
    </dgm:pt>
    <dgm:pt modelId="{5C0173A9-5292-44F1-B6B5-D0D2D9002C16}" type="parTrans" cxnId="{9075BCAB-AFCC-456F-B652-051B4EA0B6DA}">
      <dgm:prSet/>
      <dgm:spPr/>
      <dgm:t>
        <a:bodyPr/>
        <a:lstStyle/>
        <a:p>
          <a:endParaRPr lang="fr-FR"/>
        </a:p>
      </dgm:t>
    </dgm:pt>
    <dgm:pt modelId="{73B393DE-FC98-487E-8786-EABA5E90D5BA}" type="sibTrans" cxnId="{9075BCAB-AFCC-456F-B652-051B4EA0B6DA}">
      <dgm:prSet/>
      <dgm:spPr/>
      <dgm:t>
        <a:bodyPr/>
        <a:lstStyle/>
        <a:p>
          <a:endParaRPr lang="fr-FR"/>
        </a:p>
      </dgm:t>
    </dgm:pt>
    <dgm:pt modelId="{34A09D0D-0277-4410-B8DE-34426AAA2085}" type="pres">
      <dgm:prSet presAssocID="{EBC6BC23-82EA-44D4-A673-8EF161A5A0F9}" presName="linear" presStyleCnt="0">
        <dgm:presLayoutVars>
          <dgm:dir/>
          <dgm:animLvl val="lvl"/>
          <dgm:resizeHandles val="exact"/>
        </dgm:presLayoutVars>
      </dgm:prSet>
      <dgm:spPr/>
    </dgm:pt>
    <dgm:pt modelId="{E08D5221-93B1-4CC0-9555-96DFFD5999A2}" type="pres">
      <dgm:prSet presAssocID="{FDD59A7B-F678-44DF-86FC-B89653319E10}" presName="parentLin" presStyleCnt="0"/>
      <dgm:spPr/>
    </dgm:pt>
    <dgm:pt modelId="{CC967921-B920-4A0A-9ACE-DBC21B2CF88E}" type="pres">
      <dgm:prSet presAssocID="{FDD59A7B-F678-44DF-86FC-B89653319E10}" presName="parentLeftMargin" presStyleLbl="node1" presStyleIdx="0" presStyleCnt="3"/>
      <dgm:spPr/>
    </dgm:pt>
    <dgm:pt modelId="{1C532E62-5250-4FB2-9927-5387075B24F6}" type="pres">
      <dgm:prSet presAssocID="{FDD59A7B-F678-44DF-86FC-B89653319E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5651A2-24C0-4ED4-A8B7-5807DE917E69}" type="pres">
      <dgm:prSet presAssocID="{FDD59A7B-F678-44DF-86FC-B89653319E10}" presName="negativeSpace" presStyleCnt="0"/>
      <dgm:spPr/>
    </dgm:pt>
    <dgm:pt modelId="{A65C57DA-5F2C-4921-A533-77216FFF4707}" type="pres">
      <dgm:prSet presAssocID="{FDD59A7B-F678-44DF-86FC-B89653319E10}" presName="childText" presStyleLbl="conFgAcc1" presStyleIdx="0" presStyleCnt="3">
        <dgm:presLayoutVars>
          <dgm:bulletEnabled val="1"/>
        </dgm:presLayoutVars>
      </dgm:prSet>
      <dgm:spPr/>
    </dgm:pt>
    <dgm:pt modelId="{43F39D9C-CA70-4535-96DB-36D11143A570}" type="pres">
      <dgm:prSet presAssocID="{F6BA5D53-3582-4E6A-9400-52B23DE49412}" presName="spaceBetweenRectangles" presStyleCnt="0"/>
      <dgm:spPr/>
    </dgm:pt>
    <dgm:pt modelId="{23511602-6736-45A0-99FF-E81E5A672F76}" type="pres">
      <dgm:prSet presAssocID="{0A35691E-038D-4CE7-B18C-F6A220CAB691}" presName="parentLin" presStyleCnt="0"/>
      <dgm:spPr/>
    </dgm:pt>
    <dgm:pt modelId="{A4B0ED06-81A3-4FB2-8151-835F2E3295D1}" type="pres">
      <dgm:prSet presAssocID="{0A35691E-038D-4CE7-B18C-F6A220CAB691}" presName="parentLeftMargin" presStyleLbl="node1" presStyleIdx="0" presStyleCnt="3"/>
      <dgm:spPr/>
    </dgm:pt>
    <dgm:pt modelId="{C8800732-3615-4AC8-8AA3-575038B1E399}" type="pres">
      <dgm:prSet presAssocID="{0A35691E-038D-4CE7-B18C-F6A220CAB6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B2C0D1-8CFF-4384-B9AA-EA4A4CC763C3}" type="pres">
      <dgm:prSet presAssocID="{0A35691E-038D-4CE7-B18C-F6A220CAB691}" presName="negativeSpace" presStyleCnt="0"/>
      <dgm:spPr/>
    </dgm:pt>
    <dgm:pt modelId="{ADCA7D23-080F-410B-A264-45237896908C}" type="pres">
      <dgm:prSet presAssocID="{0A35691E-038D-4CE7-B18C-F6A220CAB691}" presName="childText" presStyleLbl="conFgAcc1" presStyleIdx="1" presStyleCnt="3">
        <dgm:presLayoutVars>
          <dgm:bulletEnabled val="1"/>
        </dgm:presLayoutVars>
      </dgm:prSet>
      <dgm:spPr/>
    </dgm:pt>
    <dgm:pt modelId="{1E901193-84B8-4FCD-961A-D7A94FE40F18}" type="pres">
      <dgm:prSet presAssocID="{52D96B14-63E5-48D1-9C0A-6D5B946CADCE}" presName="spaceBetweenRectangles" presStyleCnt="0"/>
      <dgm:spPr/>
    </dgm:pt>
    <dgm:pt modelId="{6740B3B7-1C6A-4216-A9EF-008ECC0381A0}" type="pres">
      <dgm:prSet presAssocID="{6160AB3D-E6CC-435D-A466-CCBC4AE6A078}" presName="parentLin" presStyleCnt="0"/>
      <dgm:spPr/>
    </dgm:pt>
    <dgm:pt modelId="{F0F7643E-C9B9-4471-9ABB-549FF52433FD}" type="pres">
      <dgm:prSet presAssocID="{6160AB3D-E6CC-435D-A466-CCBC4AE6A078}" presName="parentLeftMargin" presStyleLbl="node1" presStyleIdx="1" presStyleCnt="3"/>
      <dgm:spPr/>
    </dgm:pt>
    <dgm:pt modelId="{07A93C2B-2D5F-4046-BBDE-E480F232E358}" type="pres">
      <dgm:prSet presAssocID="{6160AB3D-E6CC-435D-A466-CCBC4AE6A0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90283E-8F3A-4242-8C6A-D08A5371791E}" type="pres">
      <dgm:prSet presAssocID="{6160AB3D-E6CC-435D-A466-CCBC4AE6A078}" presName="negativeSpace" presStyleCnt="0"/>
      <dgm:spPr/>
    </dgm:pt>
    <dgm:pt modelId="{5382E9D5-2621-4629-8C4F-17B7D13545EA}" type="pres">
      <dgm:prSet presAssocID="{6160AB3D-E6CC-435D-A466-CCBC4AE6A0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5FE0A0-85EC-412D-85C5-0B8045366805}" type="presOf" srcId="{0A35691E-038D-4CE7-B18C-F6A220CAB691}" destId="{A4B0ED06-81A3-4FB2-8151-835F2E3295D1}" srcOrd="0" destOrd="0" presId="urn:microsoft.com/office/officeart/2005/8/layout/list1"/>
    <dgm:cxn modelId="{45131632-6304-43C7-953D-D7D0F2E96672}" type="presOf" srcId="{FDD59A7B-F678-44DF-86FC-B89653319E10}" destId="{1C532E62-5250-4FB2-9927-5387075B24F6}" srcOrd="1" destOrd="0" presId="urn:microsoft.com/office/officeart/2005/8/layout/list1"/>
    <dgm:cxn modelId="{BA5438C2-60E1-4FE5-B9F0-89FBF7BE7857}" srcId="{EBC6BC23-82EA-44D4-A673-8EF161A5A0F9}" destId="{6160AB3D-E6CC-435D-A466-CCBC4AE6A078}" srcOrd="2" destOrd="0" parTransId="{B579802B-2A7E-47A2-977B-00C5927AFD98}" sibTransId="{1681019B-FA11-4291-BF7F-46A9632E3BCE}"/>
    <dgm:cxn modelId="{ACC2B23C-E533-4E05-AAE5-E22123D2733C}" type="presOf" srcId="{AE15C974-87F6-4C3E-A4F0-2E586A9B2BC9}" destId="{ADCA7D23-080F-410B-A264-45237896908C}" srcOrd="0" destOrd="1" presId="urn:microsoft.com/office/officeart/2005/8/layout/list1"/>
    <dgm:cxn modelId="{8F1D2A5A-DBDB-42A4-8240-D8FE06A7C345}" srcId="{6160AB3D-E6CC-435D-A466-CCBC4AE6A078}" destId="{0BF4DFED-8340-49CA-B60D-C80FE0D66D95}" srcOrd="0" destOrd="0" parTransId="{EBD361A7-4A36-4033-A638-32AABDDB529C}" sibTransId="{647A09E9-8737-4C33-9432-6036387FB0C6}"/>
    <dgm:cxn modelId="{38E9AD02-7E8E-4E8D-A7E1-314DBBE6073F}" type="presOf" srcId="{FDD59A7B-F678-44DF-86FC-B89653319E10}" destId="{CC967921-B920-4A0A-9ACE-DBC21B2CF88E}" srcOrd="0" destOrd="0" presId="urn:microsoft.com/office/officeart/2005/8/layout/list1"/>
    <dgm:cxn modelId="{D8426557-9CAC-4799-A4CA-5E91898EE5D6}" type="presOf" srcId="{20616715-8A17-4A8B-9B75-BBA1FBE44F5B}" destId="{A65C57DA-5F2C-4921-A533-77216FFF4707}" srcOrd="0" destOrd="0" presId="urn:microsoft.com/office/officeart/2005/8/layout/list1"/>
    <dgm:cxn modelId="{75B3061E-A0BA-4401-8251-8810F7F297C7}" type="presOf" srcId="{EBC6BC23-82EA-44D4-A673-8EF161A5A0F9}" destId="{34A09D0D-0277-4410-B8DE-34426AAA2085}" srcOrd="0" destOrd="0" presId="urn:microsoft.com/office/officeart/2005/8/layout/list1"/>
    <dgm:cxn modelId="{6587AC6E-D63E-4B5B-8604-6AD48F6DE885}" type="presOf" srcId="{3834F215-4C13-4C68-98D0-14D2D3AB2F1B}" destId="{ADCA7D23-080F-410B-A264-45237896908C}" srcOrd="0" destOrd="0" presId="urn:microsoft.com/office/officeart/2005/8/layout/list1"/>
    <dgm:cxn modelId="{9075BCAB-AFCC-456F-B652-051B4EA0B6DA}" srcId="{6160AB3D-E6CC-435D-A466-CCBC4AE6A078}" destId="{6EEC6436-ECE3-4890-9B78-448001766230}" srcOrd="1" destOrd="0" parTransId="{5C0173A9-5292-44F1-B6B5-D0D2D9002C16}" sibTransId="{73B393DE-FC98-487E-8786-EABA5E90D5BA}"/>
    <dgm:cxn modelId="{43AEDD29-EC72-4EE6-B25F-3EAED38578D9}" type="presOf" srcId="{02116725-D684-4B57-94B2-8C8E17A3F238}" destId="{A65C57DA-5F2C-4921-A533-77216FFF4707}" srcOrd="0" destOrd="1" presId="urn:microsoft.com/office/officeart/2005/8/layout/list1"/>
    <dgm:cxn modelId="{495B021B-EB5A-496F-BEB5-9EF09174C7E9}" type="presOf" srcId="{6160AB3D-E6CC-435D-A466-CCBC4AE6A078}" destId="{F0F7643E-C9B9-4471-9ABB-549FF52433FD}" srcOrd="0" destOrd="0" presId="urn:microsoft.com/office/officeart/2005/8/layout/list1"/>
    <dgm:cxn modelId="{886CFB67-142D-42F0-9197-76F8D25BC6D1}" srcId="{0A35691E-038D-4CE7-B18C-F6A220CAB691}" destId="{3834F215-4C13-4C68-98D0-14D2D3AB2F1B}" srcOrd="0" destOrd="0" parTransId="{9BF2C8E2-9773-4798-BE73-906107D659E8}" sibTransId="{049266FB-0E3F-4F60-A49B-5A3C9A3AACE7}"/>
    <dgm:cxn modelId="{F7304C6C-D9EA-4E5F-A59F-82591F15F56B}" srcId="{0A35691E-038D-4CE7-B18C-F6A220CAB691}" destId="{AE15C974-87F6-4C3E-A4F0-2E586A9B2BC9}" srcOrd="1" destOrd="0" parTransId="{50763897-97EC-4B01-966F-785ED31D5D43}" sibTransId="{F5A3CEDB-39A8-4705-9574-AE38F78FA7B9}"/>
    <dgm:cxn modelId="{D79EF765-1577-4AF0-AE72-8E024CAED599}" type="presOf" srcId="{0BF4DFED-8340-49CA-B60D-C80FE0D66D95}" destId="{5382E9D5-2621-4629-8C4F-17B7D13545EA}" srcOrd="0" destOrd="0" presId="urn:microsoft.com/office/officeart/2005/8/layout/list1"/>
    <dgm:cxn modelId="{A98CDF67-B63C-42B1-8AC3-0E6C59806982}" srcId="{EBC6BC23-82EA-44D4-A673-8EF161A5A0F9}" destId="{0A35691E-038D-4CE7-B18C-F6A220CAB691}" srcOrd="1" destOrd="0" parTransId="{28EC4B82-1590-443B-853A-9D9CACB64EC2}" sibTransId="{52D96B14-63E5-48D1-9C0A-6D5B946CADCE}"/>
    <dgm:cxn modelId="{83A0030B-59AF-4BF5-9C8B-0BE4A28C21DC}" type="presOf" srcId="{0A35691E-038D-4CE7-B18C-F6A220CAB691}" destId="{C8800732-3615-4AC8-8AA3-575038B1E399}" srcOrd="1" destOrd="0" presId="urn:microsoft.com/office/officeart/2005/8/layout/list1"/>
    <dgm:cxn modelId="{F92BE9D4-0945-45DE-B65A-52D733A8AC23}" srcId="{FDD59A7B-F678-44DF-86FC-B89653319E10}" destId="{20616715-8A17-4A8B-9B75-BBA1FBE44F5B}" srcOrd="0" destOrd="0" parTransId="{1FBF7151-1E6C-46AB-879B-43ED597624AF}" sibTransId="{C5B2CDD1-DD6F-481F-9CA4-EDF131636222}"/>
    <dgm:cxn modelId="{85FA461B-7651-42BA-A684-AD7A4B5EFE06}" type="presOf" srcId="{6EEC6436-ECE3-4890-9B78-448001766230}" destId="{5382E9D5-2621-4629-8C4F-17B7D13545EA}" srcOrd="0" destOrd="1" presId="urn:microsoft.com/office/officeart/2005/8/layout/list1"/>
    <dgm:cxn modelId="{5D71BC12-E47F-470B-A811-4C339E3BC618}" srcId="{FDD59A7B-F678-44DF-86FC-B89653319E10}" destId="{02116725-D684-4B57-94B2-8C8E17A3F238}" srcOrd="1" destOrd="0" parTransId="{F5357DDD-FA50-435F-8569-E696BE4E3304}" sibTransId="{90504EB9-CC0C-439E-8BC9-B100CA3A8234}"/>
    <dgm:cxn modelId="{B7AA49F0-85D4-4A3C-9568-B116402F56AA}" srcId="{EBC6BC23-82EA-44D4-A673-8EF161A5A0F9}" destId="{FDD59A7B-F678-44DF-86FC-B89653319E10}" srcOrd="0" destOrd="0" parTransId="{490E6390-64D1-49AE-BBDE-D1F905AE1C90}" sibTransId="{F6BA5D53-3582-4E6A-9400-52B23DE49412}"/>
    <dgm:cxn modelId="{E9BE8956-3B7E-465E-B69E-A42182EAC30B}" type="presOf" srcId="{6160AB3D-E6CC-435D-A466-CCBC4AE6A078}" destId="{07A93C2B-2D5F-4046-BBDE-E480F232E358}" srcOrd="1" destOrd="0" presId="urn:microsoft.com/office/officeart/2005/8/layout/list1"/>
    <dgm:cxn modelId="{17B75CB7-5109-4F99-866A-5E2A4A74F0C5}" type="presParOf" srcId="{34A09D0D-0277-4410-B8DE-34426AAA2085}" destId="{E08D5221-93B1-4CC0-9555-96DFFD5999A2}" srcOrd="0" destOrd="0" presId="urn:microsoft.com/office/officeart/2005/8/layout/list1"/>
    <dgm:cxn modelId="{97C3B1BF-9DA3-461B-A57F-2F6A590F38A4}" type="presParOf" srcId="{E08D5221-93B1-4CC0-9555-96DFFD5999A2}" destId="{CC967921-B920-4A0A-9ACE-DBC21B2CF88E}" srcOrd="0" destOrd="0" presId="urn:microsoft.com/office/officeart/2005/8/layout/list1"/>
    <dgm:cxn modelId="{00F34B1E-8528-4DC5-8894-F84056AB24AF}" type="presParOf" srcId="{E08D5221-93B1-4CC0-9555-96DFFD5999A2}" destId="{1C532E62-5250-4FB2-9927-5387075B24F6}" srcOrd="1" destOrd="0" presId="urn:microsoft.com/office/officeart/2005/8/layout/list1"/>
    <dgm:cxn modelId="{956522E8-EA10-4CA6-8D19-834514DA03AF}" type="presParOf" srcId="{34A09D0D-0277-4410-B8DE-34426AAA2085}" destId="{935651A2-24C0-4ED4-A8B7-5807DE917E69}" srcOrd="1" destOrd="0" presId="urn:microsoft.com/office/officeart/2005/8/layout/list1"/>
    <dgm:cxn modelId="{BF7B031D-ED7C-4449-BCB9-44044E77B6C3}" type="presParOf" srcId="{34A09D0D-0277-4410-B8DE-34426AAA2085}" destId="{A65C57DA-5F2C-4921-A533-77216FFF4707}" srcOrd="2" destOrd="0" presId="urn:microsoft.com/office/officeart/2005/8/layout/list1"/>
    <dgm:cxn modelId="{4649BEEC-6948-47F0-A2D3-9FA7D22380BB}" type="presParOf" srcId="{34A09D0D-0277-4410-B8DE-34426AAA2085}" destId="{43F39D9C-CA70-4535-96DB-36D11143A570}" srcOrd="3" destOrd="0" presId="urn:microsoft.com/office/officeart/2005/8/layout/list1"/>
    <dgm:cxn modelId="{940C90CC-3DFB-4D97-B9FF-64C48AA02D3B}" type="presParOf" srcId="{34A09D0D-0277-4410-B8DE-34426AAA2085}" destId="{23511602-6736-45A0-99FF-E81E5A672F76}" srcOrd="4" destOrd="0" presId="urn:microsoft.com/office/officeart/2005/8/layout/list1"/>
    <dgm:cxn modelId="{71E26F25-A4A9-415A-9FCA-11534BBDCDD9}" type="presParOf" srcId="{23511602-6736-45A0-99FF-E81E5A672F76}" destId="{A4B0ED06-81A3-4FB2-8151-835F2E3295D1}" srcOrd="0" destOrd="0" presId="urn:microsoft.com/office/officeart/2005/8/layout/list1"/>
    <dgm:cxn modelId="{5133D12F-5653-4E6B-B7F4-A8A17FC35471}" type="presParOf" srcId="{23511602-6736-45A0-99FF-E81E5A672F76}" destId="{C8800732-3615-4AC8-8AA3-575038B1E399}" srcOrd="1" destOrd="0" presId="urn:microsoft.com/office/officeart/2005/8/layout/list1"/>
    <dgm:cxn modelId="{EB38D2BC-FA26-4D29-A00F-4B62591B9746}" type="presParOf" srcId="{34A09D0D-0277-4410-B8DE-34426AAA2085}" destId="{20B2C0D1-8CFF-4384-B9AA-EA4A4CC763C3}" srcOrd="5" destOrd="0" presId="urn:microsoft.com/office/officeart/2005/8/layout/list1"/>
    <dgm:cxn modelId="{33D89F81-ECC1-4047-BC99-5A2E921CF18F}" type="presParOf" srcId="{34A09D0D-0277-4410-B8DE-34426AAA2085}" destId="{ADCA7D23-080F-410B-A264-45237896908C}" srcOrd="6" destOrd="0" presId="urn:microsoft.com/office/officeart/2005/8/layout/list1"/>
    <dgm:cxn modelId="{0AD6A3D1-9EEF-4FC6-888E-F28264DE8D78}" type="presParOf" srcId="{34A09D0D-0277-4410-B8DE-34426AAA2085}" destId="{1E901193-84B8-4FCD-961A-D7A94FE40F18}" srcOrd="7" destOrd="0" presId="urn:microsoft.com/office/officeart/2005/8/layout/list1"/>
    <dgm:cxn modelId="{B48B8B65-DF87-4E76-8307-A7D7F11D502C}" type="presParOf" srcId="{34A09D0D-0277-4410-B8DE-34426AAA2085}" destId="{6740B3B7-1C6A-4216-A9EF-008ECC0381A0}" srcOrd="8" destOrd="0" presId="urn:microsoft.com/office/officeart/2005/8/layout/list1"/>
    <dgm:cxn modelId="{4730D5DD-E144-4B53-99A4-9D3848F4D33B}" type="presParOf" srcId="{6740B3B7-1C6A-4216-A9EF-008ECC0381A0}" destId="{F0F7643E-C9B9-4471-9ABB-549FF52433FD}" srcOrd="0" destOrd="0" presId="urn:microsoft.com/office/officeart/2005/8/layout/list1"/>
    <dgm:cxn modelId="{FF8550A2-92CA-420B-B238-85C15C049AC4}" type="presParOf" srcId="{6740B3B7-1C6A-4216-A9EF-008ECC0381A0}" destId="{07A93C2B-2D5F-4046-BBDE-E480F232E358}" srcOrd="1" destOrd="0" presId="urn:microsoft.com/office/officeart/2005/8/layout/list1"/>
    <dgm:cxn modelId="{EBAC87C0-790D-4041-9129-4D5C13530CD8}" type="presParOf" srcId="{34A09D0D-0277-4410-B8DE-34426AAA2085}" destId="{B090283E-8F3A-4242-8C6A-D08A5371791E}" srcOrd="9" destOrd="0" presId="urn:microsoft.com/office/officeart/2005/8/layout/list1"/>
    <dgm:cxn modelId="{88A43462-EA2B-44AE-8913-044A61D2CC04}" type="presParOf" srcId="{34A09D0D-0277-4410-B8DE-34426AAA2085}" destId="{5382E9D5-2621-4629-8C4F-17B7D13545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902EB-7B4A-4349-AA97-F6AE2BDDB7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5E2F69-2678-4480-8ADB-77CD9EC6B608}">
      <dgm:prSet phldrT="[Texte]"/>
      <dgm:spPr/>
      <dgm:t>
        <a:bodyPr/>
        <a:lstStyle/>
        <a:p>
          <a:r>
            <a:rPr lang="fr-FR" dirty="0"/>
            <a:t>Chambre des Métiers et de l’Artisanat du Var</a:t>
          </a:r>
        </a:p>
      </dgm:t>
    </dgm:pt>
    <dgm:pt modelId="{2396BC6F-C7DA-4BD4-AEB3-B1C00DAE4495}" type="parTrans" cxnId="{2014F903-5F54-4577-A9EC-55A83122ECD4}">
      <dgm:prSet/>
      <dgm:spPr/>
      <dgm:t>
        <a:bodyPr/>
        <a:lstStyle/>
        <a:p>
          <a:endParaRPr lang="fr-FR"/>
        </a:p>
      </dgm:t>
    </dgm:pt>
    <dgm:pt modelId="{6A4A71FE-5B55-44A9-B841-5DFE141F57AD}" type="sibTrans" cxnId="{2014F903-5F54-4577-A9EC-55A83122ECD4}">
      <dgm:prSet/>
      <dgm:spPr/>
      <dgm:t>
        <a:bodyPr/>
        <a:lstStyle/>
        <a:p>
          <a:endParaRPr lang="fr-FR"/>
        </a:p>
      </dgm:t>
    </dgm:pt>
    <dgm:pt modelId="{951FF56F-AF26-4FC6-9ED7-6C2CCB2F91C3}">
      <dgm:prSet phldrT="[Texte]" custT="1"/>
      <dgm:spPr/>
      <dgm:t>
        <a:bodyPr/>
        <a:lstStyle/>
        <a:p>
          <a:r>
            <a:rPr lang="fr-FR" sz="1000" dirty="0"/>
            <a:t>Dispositifs obligatoires RIC « Réunion d’Information Collective » (gratuit) et SPI « Stage de Préparation à l’Installation » éligibles « à distance » via visio-conférence MSAP pour tous les porteurs de projet artisanal du territoire.</a:t>
          </a:r>
        </a:p>
      </dgm:t>
    </dgm:pt>
    <dgm:pt modelId="{A43A5CEA-0034-4ECB-9473-374EC794CA24}" type="parTrans" cxnId="{0F4C46DF-49E6-4CBD-90C9-1F56B974FFF6}">
      <dgm:prSet/>
      <dgm:spPr/>
      <dgm:t>
        <a:bodyPr/>
        <a:lstStyle/>
        <a:p>
          <a:endParaRPr lang="fr-FR"/>
        </a:p>
      </dgm:t>
    </dgm:pt>
    <dgm:pt modelId="{6F3C9C62-669F-49C1-9671-DC7682786C86}" type="sibTrans" cxnId="{0F4C46DF-49E6-4CBD-90C9-1F56B974FFF6}">
      <dgm:prSet/>
      <dgm:spPr/>
      <dgm:t>
        <a:bodyPr/>
        <a:lstStyle/>
        <a:p>
          <a:endParaRPr lang="fr-FR"/>
        </a:p>
      </dgm:t>
    </dgm:pt>
    <dgm:pt modelId="{CC9295CD-2C68-4493-B41A-F9D062171BC5}">
      <dgm:prSet phldrT="[Texte]" custT="1"/>
      <dgm:spPr/>
      <dgm:t>
        <a:bodyPr/>
        <a:lstStyle/>
        <a:p>
          <a:r>
            <a:rPr lang="fr-FR" sz="1000" dirty="0"/>
            <a:t>Accès à toutes les formations du catalogue CMAV (environ 50) pour les chefs d’entreprise « artisans » via la visio-conférence MSAP (tarif dégressif obtenu).</a:t>
          </a:r>
        </a:p>
      </dgm:t>
    </dgm:pt>
    <dgm:pt modelId="{43B1CB6B-C885-41A8-BD62-CED6914D9354}" type="parTrans" cxnId="{D65A74B8-EB06-4A76-80BC-7CE045ED6369}">
      <dgm:prSet/>
      <dgm:spPr/>
      <dgm:t>
        <a:bodyPr/>
        <a:lstStyle/>
        <a:p>
          <a:endParaRPr lang="fr-FR"/>
        </a:p>
      </dgm:t>
    </dgm:pt>
    <dgm:pt modelId="{413BCEE1-F4AC-43E3-869B-72EF25DB4E65}" type="sibTrans" cxnId="{D65A74B8-EB06-4A76-80BC-7CE045ED6369}">
      <dgm:prSet/>
      <dgm:spPr/>
      <dgm:t>
        <a:bodyPr/>
        <a:lstStyle/>
        <a:p>
          <a:endParaRPr lang="fr-FR"/>
        </a:p>
      </dgm:t>
    </dgm:pt>
    <dgm:pt modelId="{E7FBE59C-8CAF-45EA-8206-827E1F2F6950}">
      <dgm:prSet phldrT="[Texte]"/>
      <dgm:spPr/>
      <dgm:t>
        <a:bodyPr/>
        <a:lstStyle/>
        <a:p>
          <a:r>
            <a:rPr lang="fr-FR" dirty="0"/>
            <a:t>Réseau national BGE</a:t>
          </a:r>
        </a:p>
        <a:p>
          <a:r>
            <a:rPr lang="fr-FR" dirty="0"/>
            <a:t>ACCES Conseil Var</a:t>
          </a:r>
        </a:p>
      </dgm:t>
    </dgm:pt>
    <dgm:pt modelId="{82A1973A-10A9-4539-AC52-C2BA4A1915B7}" type="parTrans" cxnId="{D92B68E2-CA10-4E02-86FD-2E07FA19E16D}">
      <dgm:prSet/>
      <dgm:spPr/>
      <dgm:t>
        <a:bodyPr/>
        <a:lstStyle/>
        <a:p>
          <a:endParaRPr lang="fr-FR"/>
        </a:p>
      </dgm:t>
    </dgm:pt>
    <dgm:pt modelId="{1FA4EEE0-EB2C-4CF9-9769-7D8DA2B0A85C}" type="sibTrans" cxnId="{D92B68E2-CA10-4E02-86FD-2E07FA19E16D}">
      <dgm:prSet/>
      <dgm:spPr/>
      <dgm:t>
        <a:bodyPr/>
        <a:lstStyle/>
        <a:p>
          <a:endParaRPr lang="fr-FR"/>
        </a:p>
      </dgm:t>
    </dgm:pt>
    <dgm:pt modelId="{FDE27E10-26F0-4A39-81CA-5EA0A116E3EA}">
      <dgm:prSet phldrT="[Texte]" custT="1"/>
      <dgm:spPr/>
      <dgm:t>
        <a:bodyPr/>
        <a:lstStyle/>
        <a:p>
          <a:r>
            <a:rPr lang="fr-FR" sz="900" dirty="0"/>
            <a:t> A</a:t>
          </a:r>
          <a:r>
            <a:rPr lang="fr-FR" sz="1000" dirty="0"/>
            <a:t>nimation atelier Reprise d’Exploitations Agricoles avec le Point Info Installation 83 (Vidauban).</a:t>
          </a:r>
        </a:p>
      </dgm:t>
    </dgm:pt>
    <dgm:pt modelId="{8646C45B-1FBA-4FF7-A792-B585D64DC3C3}" type="parTrans" cxnId="{1D9540E2-DBA3-4140-A211-631B5049BEBF}">
      <dgm:prSet/>
      <dgm:spPr/>
      <dgm:t>
        <a:bodyPr/>
        <a:lstStyle/>
        <a:p>
          <a:endParaRPr lang="fr-FR"/>
        </a:p>
      </dgm:t>
    </dgm:pt>
    <dgm:pt modelId="{14636892-1252-4999-A279-3665C7F3396A}" type="sibTrans" cxnId="{1D9540E2-DBA3-4140-A211-631B5049BEBF}">
      <dgm:prSet/>
      <dgm:spPr/>
      <dgm:t>
        <a:bodyPr/>
        <a:lstStyle/>
        <a:p>
          <a:endParaRPr lang="fr-FR"/>
        </a:p>
      </dgm:t>
    </dgm:pt>
    <dgm:pt modelId="{92DFC86E-411C-41C5-995D-55ECABAC883C}">
      <dgm:prSet phldrT="[Texte]" custT="1"/>
      <dgm:spPr/>
      <dgm:t>
        <a:bodyPr/>
        <a:lstStyle/>
        <a:p>
          <a:r>
            <a:rPr lang="fr-FR" sz="1000" dirty="0"/>
            <a:t> Dispositif NACRE phases « accompagnement  » et « financement » : présence 1 demi-journée par mois au sein des MSAP (3 RDV </a:t>
          </a:r>
          <a:r>
            <a:rPr lang="fr-FR" sz="1000" dirty="0" err="1"/>
            <a:t>pré-programmés</a:t>
          </a:r>
          <a:r>
            <a:rPr lang="fr-FR" sz="1000" dirty="0"/>
            <a:t>).</a:t>
          </a:r>
        </a:p>
      </dgm:t>
    </dgm:pt>
    <dgm:pt modelId="{6CAE2341-2ECD-4525-8B3D-5B115F79B466}" type="parTrans" cxnId="{29F4C17C-C6AB-4A34-9B4B-9B4847C9AA25}">
      <dgm:prSet/>
      <dgm:spPr/>
      <dgm:t>
        <a:bodyPr/>
        <a:lstStyle/>
        <a:p>
          <a:endParaRPr lang="fr-FR"/>
        </a:p>
      </dgm:t>
    </dgm:pt>
    <dgm:pt modelId="{0A05BB76-434B-4DDD-BEE8-EF1A74341E25}" type="sibTrans" cxnId="{29F4C17C-C6AB-4A34-9B4B-9B4847C9AA25}">
      <dgm:prSet/>
      <dgm:spPr/>
      <dgm:t>
        <a:bodyPr/>
        <a:lstStyle/>
        <a:p>
          <a:endParaRPr lang="fr-FR"/>
        </a:p>
      </dgm:t>
    </dgm:pt>
    <dgm:pt modelId="{ECDCAB67-5B3C-4E64-A7E6-EFE5140D8AAA}">
      <dgm:prSet phldrT="[Texte]"/>
      <dgm:spPr/>
      <dgm:t>
        <a:bodyPr/>
        <a:lstStyle/>
        <a:p>
          <a:r>
            <a:rPr lang="fr-FR" dirty="0"/>
            <a:t>Couveuse INTERFACE 83</a:t>
          </a:r>
        </a:p>
      </dgm:t>
    </dgm:pt>
    <dgm:pt modelId="{BF5D257E-B10F-444A-AB50-3E4DCB1ECDCA}" type="parTrans" cxnId="{68D51D2B-34EC-4C63-AFF1-1268C3965171}">
      <dgm:prSet/>
      <dgm:spPr/>
      <dgm:t>
        <a:bodyPr/>
        <a:lstStyle/>
        <a:p>
          <a:endParaRPr lang="fr-FR"/>
        </a:p>
      </dgm:t>
    </dgm:pt>
    <dgm:pt modelId="{EF11D95F-5C85-4B0A-80C1-CBE32FEB1B0B}" type="sibTrans" cxnId="{68D51D2B-34EC-4C63-AFF1-1268C3965171}">
      <dgm:prSet/>
      <dgm:spPr/>
      <dgm:t>
        <a:bodyPr/>
        <a:lstStyle/>
        <a:p>
          <a:endParaRPr lang="fr-FR"/>
        </a:p>
      </dgm:t>
    </dgm:pt>
    <dgm:pt modelId="{DF5C1F0B-662E-44CC-A124-A5A04195F1A9}">
      <dgm:prSet phldrT="[Texte]" custT="1"/>
      <dgm:spPr/>
      <dgm:t>
        <a:bodyPr/>
        <a:lstStyle/>
        <a:p>
          <a:r>
            <a:rPr lang="fr-FR" sz="1000" dirty="0"/>
            <a:t>Phase « accompagnement pré-création 12 mois » : Formations mensuelles obligatoires « à distance » via visio-conférence MSAP.</a:t>
          </a:r>
        </a:p>
      </dgm:t>
    </dgm:pt>
    <dgm:pt modelId="{564CC628-A3CD-4261-84EF-6E3D68BA9565}" type="parTrans" cxnId="{8405BBFD-2C2F-443C-B378-6BCD81F31DAC}">
      <dgm:prSet/>
      <dgm:spPr/>
      <dgm:t>
        <a:bodyPr/>
        <a:lstStyle/>
        <a:p>
          <a:endParaRPr lang="fr-FR"/>
        </a:p>
      </dgm:t>
    </dgm:pt>
    <dgm:pt modelId="{B28874FB-FEE4-49C6-BAF1-731AA78F4AA7}" type="sibTrans" cxnId="{8405BBFD-2C2F-443C-B378-6BCD81F31DAC}">
      <dgm:prSet/>
      <dgm:spPr/>
      <dgm:t>
        <a:bodyPr/>
        <a:lstStyle/>
        <a:p>
          <a:endParaRPr lang="fr-FR"/>
        </a:p>
      </dgm:t>
    </dgm:pt>
    <dgm:pt modelId="{3282A281-527C-4E6F-A5F7-35EE706C1BC0}">
      <dgm:prSet phldrT="[Texte]" custT="1"/>
      <dgm:spPr/>
      <dgm:t>
        <a:bodyPr/>
        <a:lstStyle/>
        <a:p>
          <a:r>
            <a:rPr lang="fr-FR" sz="1000" dirty="0"/>
            <a:t>Formations thématiques au sein des MSAP (groupe de 6 Micro-Entrepreneurs). </a:t>
          </a:r>
        </a:p>
      </dgm:t>
    </dgm:pt>
    <dgm:pt modelId="{9664698E-4079-454D-8CCE-8034342E7258}" type="parTrans" cxnId="{2A5A5BCC-D240-4359-B0A7-367C7CBF03C1}">
      <dgm:prSet/>
      <dgm:spPr/>
      <dgm:t>
        <a:bodyPr/>
        <a:lstStyle/>
        <a:p>
          <a:endParaRPr lang="fr-FR"/>
        </a:p>
      </dgm:t>
    </dgm:pt>
    <dgm:pt modelId="{34DD48C0-9B5F-4C19-B973-07C3557CBA83}" type="sibTrans" cxnId="{2A5A5BCC-D240-4359-B0A7-367C7CBF03C1}">
      <dgm:prSet/>
      <dgm:spPr/>
      <dgm:t>
        <a:bodyPr/>
        <a:lstStyle/>
        <a:p>
          <a:endParaRPr lang="fr-FR"/>
        </a:p>
      </dgm:t>
    </dgm:pt>
    <dgm:pt modelId="{5B051307-F984-4C45-A3EF-67300A83CB01}">
      <dgm:prSet phldrT="[Texte]" custT="1"/>
      <dgm:spPr/>
      <dgm:t>
        <a:bodyPr/>
        <a:lstStyle/>
        <a:p>
          <a:r>
            <a:rPr lang="fr-FR" sz="1000" dirty="0"/>
            <a:t>1</a:t>
          </a:r>
          <a:r>
            <a:rPr lang="fr-FR" sz="1000" baseline="30000" dirty="0"/>
            <a:t>er</a:t>
          </a:r>
          <a:r>
            <a:rPr lang="fr-FR" sz="1000" dirty="0"/>
            <a:t> RDV d’accueil «  à distance » via visio-conférence MSAP.</a:t>
          </a:r>
        </a:p>
      </dgm:t>
    </dgm:pt>
    <dgm:pt modelId="{C95A58F3-CC5C-445A-94F4-EAD242CFA1AF}" type="parTrans" cxnId="{79E26930-5598-43C6-8A13-8DE1E701AD67}">
      <dgm:prSet/>
      <dgm:spPr/>
      <dgm:t>
        <a:bodyPr/>
        <a:lstStyle/>
        <a:p>
          <a:endParaRPr lang="fr-FR"/>
        </a:p>
      </dgm:t>
    </dgm:pt>
    <dgm:pt modelId="{15133E2A-3AC8-4A00-9F24-9A7D2020C22A}" type="sibTrans" cxnId="{79E26930-5598-43C6-8A13-8DE1E701AD67}">
      <dgm:prSet/>
      <dgm:spPr/>
      <dgm:t>
        <a:bodyPr/>
        <a:lstStyle/>
        <a:p>
          <a:endParaRPr lang="fr-FR"/>
        </a:p>
      </dgm:t>
    </dgm:pt>
    <dgm:pt modelId="{4478022D-0C99-4D64-A026-EDBB5D833CAF}">
      <dgm:prSet phldrT="[Texte]" custT="1"/>
      <dgm:spPr/>
      <dgm:t>
        <a:bodyPr/>
        <a:lstStyle/>
        <a:p>
          <a:r>
            <a:rPr lang="fr-FR" sz="1000" dirty="0"/>
            <a:t>Dispositif NACRE phase « suivi post-création » : RDV semestriels obligatoires « à distance » via visio-conférence MSAP.</a:t>
          </a:r>
        </a:p>
      </dgm:t>
    </dgm:pt>
    <dgm:pt modelId="{BE7A5575-CF7D-41CB-AA6E-25BC4E10AF18}" type="parTrans" cxnId="{8C17B294-CD76-47C4-B584-0F4E66444787}">
      <dgm:prSet/>
      <dgm:spPr/>
      <dgm:t>
        <a:bodyPr/>
        <a:lstStyle/>
        <a:p>
          <a:endParaRPr lang="fr-FR"/>
        </a:p>
      </dgm:t>
    </dgm:pt>
    <dgm:pt modelId="{DC603F0B-2F23-424A-9279-F6C38B091513}" type="sibTrans" cxnId="{8C17B294-CD76-47C4-B584-0F4E66444787}">
      <dgm:prSet/>
      <dgm:spPr/>
      <dgm:t>
        <a:bodyPr/>
        <a:lstStyle/>
        <a:p>
          <a:endParaRPr lang="fr-FR"/>
        </a:p>
      </dgm:t>
    </dgm:pt>
    <dgm:pt modelId="{84647895-48EB-4987-8E44-40F43F0F7AEC}">
      <dgm:prSet phldrT="[Texte]" custT="1"/>
      <dgm:spPr/>
      <dgm:t>
        <a:bodyPr/>
        <a:lstStyle/>
        <a:p>
          <a:r>
            <a:rPr lang="fr-FR" sz="1000" dirty="0"/>
            <a:t>Parcours « CREA » : formations thématiques au sein des MSAP (groupe de 6 porteurs de projets).</a:t>
          </a:r>
        </a:p>
      </dgm:t>
    </dgm:pt>
    <dgm:pt modelId="{15911F7A-03A4-44CB-B3AC-4C3105BD4AB9}" type="parTrans" cxnId="{C26D995E-BF10-432A-B4DF-46E5438C762A}">
      <dgm:prSet/>
      <dgm:spPr/>
      <dgm:t>
        <a:bodyPr/>
        <a:lstStyle/>
        <a:p>
          <a:endParaRPr lang="fr-FR"/>
        </a:p>
      </dgm:t>
    </dgm:pt>
    <dgm:pt modelId="{34C3B2E1-E95A-468C-A030-E57FA3BA13B2}" type="sibTrans" cxnId="{C26D995E-BF10-432A-B4DF-46E5438C762A}">
      <dgm:prSet/>
      <dgm:spPr/>
      <dgm:t>
        <a:bodyPr/>
        <a:lstStyle/>
        <a:p>
          <a:endParaRPr lang="fr-FR"/>
        </a:p>
      </dgm:t>
    </dgm:pt>
    <dgm:pt modelId="{FCF61FBB-12A0-4BF3-BBA9-33478F1068E3}">
      <dgm:prSet phldrT="[Texte]" custT="1"/>
      <dgm:spPr/>
      <dgm:t>
        <a:bodyPr/>
        <a:lstStyle/>
        <a:p>
          <a:r>
            <a:rPr lang="fr-FR" sz="1000" dirty="0"/>
            <a:t>Animateur de « Terre d’Ambitions » = Référent CMAV CFE « Centre de Formalités des Entreprises » via site internet </a:t>
          </a:r>
          <a:r>
            <a:rPr lang="fr-FR" sz="1000" dirty="0">
              <a:hlinkClick xmlns:r="http://schemas.openxmlformats.org/officeDocument/2006/relationships" r:id="rId1"/>
            </a:rPr>
            <a:t>www.cfe-metiers.com</a:t>
          </a:r>
          <a:r>
            <a:rPr lang="fr-FR" sz="1000" dirty="0"/>
            <a:t> (formalités administratives d’immatriculation/modification/cessation, etc…).</a:t>
          </a:r>
        </a:p>
      </dgm:t>
    </dgm:pt>
    <dgm:pt modelId="{AB2C457E-B90F-4E38-B598-A015C3CC7545}" type="parTrans" cxnId="{C74D65D3-D2D1-473E-91BD-BF0CC5FDA98D}">
      <dgm:prSet/>
      <dgm:spPr/>
      <dgm:t>
        <a:bodyPr/>
        <a:lstStyle/>
        <a:p>
          <a:endParaRPr lang="fr-FR"/>
        </a:p>
      </dgm:t>
    </dgm:pt>
    <dgm:pt modelId="{1E5A9EDD-A10A-47DF-9979-F1F793F7CB2D}" type="sibTrans" cxnId="{C74D65D3-D2D1-473E-91BD-BF0CC5FDA98D}">
      <dgm:prSet/>
      <dgm:spPr/>
      <dgm:t>
        <a:bodyPr/>
        <a:lstStyle/>
        <a:p>
          <a:endParaRPr lang="fr-FR"/>
        </a:p>
      </dgm:t>
    </dgm:pt>
    <dgm:pt modelId="{59C5EC2B-395D-4460-941E-BC939DE53544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374C77C7-84D6-41CD-983B-295E286D98DC}" type="parTrans" cxnId="{3339C850-AF15-4302-98FE-39EF38ADDED2}">
      <dgm:prSet/>
      <dgm:spPr/>
      <dgm:t>
        <a:bodyPr/>
        <a:lstStyle/>
        <a:p>
          <a:endParaRPr lang="fr-FR"/>
        </a:p>
      </dgm:t>
    </dgm:pt>
    <dgm:pt modelId="{88585957-188E-412D-9605-81FBC970D582}" type="sibTrans" cxnId="{3339C850-AF15-4302-98FE-39EF38ADDED2}">
      <dgm:prSet/>
      <dgm:spPr/>
      <dgm:t>
        <a:bodyPr/>
        <a:lstStyle/>
        <a:p>
          <a:endParaRPr lang="fr-FR"/>
        </a:p>
      </dgm:t>
    </dgm:pt>
    <dgm:pt modelId="{05FDC8FE-E1DA-4F32-A2B6-528942EC0CE6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6D7547B9-4E67-4476-A19D-6CAF06E67F2F}" type="parTrans" cxnId="{29B469BF-4CC8-44EC-BDA5-B552EDE3A163}">
      <dgm:prSet/>
      <dgm:spPr/>
      <dgm:t>
        <a:bodyPr/>
        <a:lstStyle/>
        <a:p>
          <a:endParaRPr lang="fr-FR"/>
        </a:p>
      </dgm:t>
    </dgm:pt>
    <dgm:pt modelId="{94948202-4266-4B47-917B-DB3833BDF336}" type="sibTrans" cxnId="{29B469BF-4CC8-44EC-BDA5-B552EDE3A163}">
      <dgm:prSet/>
      <dgm:spPr/>
      <dgm:t>
        <a:bodyPr/>
        <a:lstStyle/>
        <a:p>
          <a:endParaRPr lang="fr-FR"/>
        </a:p>
      </dgm:t>
    </dgm:pt>
    <dgm:pt modelId="{EE87975D-A8A1-4248-963C-A211F3AC93FF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3A8B4A94-E4C3-477E-B603-5E4826AB4165}" type="parTrans" cxnId="{E833D258-9133-4043-B9E9-C406510A50B2}">
      <dgm:prSet/>
      <dgm:spPr/>
      <dgm:t>
        <a:bodyPr/>
        <a:lstStyle/>
        <a:p>
          <a:endParaRPr lang="fr-FR"/>
        </a:p>
      </dgm:t>
    </dgm:pt>
    <dgm:pt modelId="{DE65E091-A8AB-48C6-85EF-68BC62B8169E}" type="sibTrans" cxnId="{E833D258-9133-4043-B9E9-C406510A50B2}">
      <dgm:prSet/>
      <dgm:spPr/>
      <dgm:t>
        <a:bodyPr/>
        <a:lstStyle/>
        <a:p>
          <a:endParaRPr lang="fr-FR"/>
        </a:p>
      </dgm:t>
    </dgm:pt>
    <dgm:pt modelId="{9EC76E5C-B30C-4720-AF6A-0457480CBBC1}" type="pres">
      <dgm:prSet presAssocID="{A37902EB-7B4A-4349-AA97-F6AE2BDDB700}" presName="Name0" presStyleCnt="0">
        <dgm:presLayoutVars>
          <dgm:dir/>
          <dgm:animLvl val="lvl"/>
          <dgm:resizeHandles val="exact"/>
        </dgm:presLayoutVars>
      </dgm:prSet>
      <dgm:spPr/>
    </dgm:pt>
    <dgm:pt modelId="{3AA87E4D-22A9-4C35-A07D-E9BB875682D5}" type="pres">
      <dgm:prSet presAssocID="{4C5E2F69-2678-4480-8ADB-77CD9EC6B608}" presName="linNode" presStyleCnt="0"/>
      <dgm:spPr/>
    </dgm:pt>
    <dgm:pt modelId="{BE378EF4-5CF1-407E-83F7-6D639B2DDD4B}" type="pres">
      <dgm:prSet presAssocID="{4C5E2F69-2678-4480-8ADB-77CD9EC6B608}" presName="parentText" presStyleLbl="node1" presStyleIdx="0" presStyleCnt="3" custScaleX="73474">
        <dgm:presLayoutVars>
          <dgm:chMax val="1"/>
          <dgm:bulletEnabled val="1"/>
        </dgm:presLayoutVars>
      </dgm:prSet>
      <dgm:spPr/>
    </dgm:pt>
    <dgm:pt modelId="{F7722047-D594-4E51-A0FB-A6F227A63A8B}" type="pres">
      <dgm:prSet presAssocID="{4C5E2F69-2678-4480-8ADB-77CD9EC6B608}" presName="descendantText" presStyleLbl="alignAccFollowNode1" presStyleIdx="0" presStyleCnt="3" custScaleX="115686" custScaleY="121542">
        <dgm:presLayoutVars>
          <dgm:bulletEnabled val="1"/>
        </dgm:presLayoutVars>
      </dgm:prSet>
      <dgm:spPr/>
    </dgm:pt>
    <dgm:pt modelId="{48D5D4F2-DF25-4C21-A3C0-3E6123FD3BC0}" type="pres">
      <dgm:prSet presAssocID="{6A4A71FE-5B55-44A9-B841-5DFE141F57AD}" presName="sp" presStyleCnt="0"/>
      <dgm:spPr/>
    </dgm:pt>
    <dgm:pt modelId="{CE43985F-8C4C-4AB1-9A6A-85F26B06AED9}" type="pres">
      <dgm:prSet presAssocID="{E7FBE59C-8CAF-45EA-8206-827E1F2F6950}" presName="linNode" presStyleCnt="0"/>
      <dgm:spPr/>
    </dgm:pt>
    <dgm:pt modelId="{ED8A80A7-9B66-44EC-A590-EFD69250A475}" type="pres">
      <dgm:prSet presAssocID="{E7FBE59C-8CAF-45EA-8206-827E1F2F6950}" presName="parentText" presStyleLbl="node1" presStyleIdx="1" presStyleCnt="3" custScaleX="73830">
        <dgm:presLayoutVars>
          <dgm:chMax val="1"/>
          <dgm:bulletEnabled val="1"/>
        </dgm:presLayoutVars>
      </dgm:prSet>
      <dgm:spPr/>
    </dgm:pt>
    <dgm:pt modelId="{040AEA54-2D8C-453D-AB5C-428EC67E6D75}" type="pres">
      <dgm:prSet presAssocID="{E7FBE59C-8CAF-45EA-8206-827E1F2F6950}" presName="descendantText" presStyleLbl="alignAccFollowNode1" presStyleIdx="1" presStyleCnt="3" custScaleX="114833" custScaleY="118472">
        <dgm:presLayoutVars>
          <dgm:bulletEnabled val="1"/>
        </dgm:presLayoutVars>
      </dgm:prSet>
      <dgm:spPr/>
    </dgm:pt>
    <dgm:pt modelId="{A992E5BB-3658-4BF9-AC3C-0527EEF4FE5B}" type="pres">
      <dgm:prSet presAssocID="{1FA4EEE0-EB2C-4CF9-9769-7D8DA2B0A85C}" presName="sp" presStyleCnt="0"/>
      <dgm:spPr/>
    </dgm:pt>
    <dgm:pt modelId="{9746B2AA-9E8B-4D51-A1AE-2181975DCA57}" type="pres">
      <dgm:prSet presAssocID="{ECDCAB67-5B3C-4E64-A7E6-EFE5140D8AAA}" presName="linNode" presStyleCnt="0"/>
      <dgm:spPr/>
    </dgm:pt>
    <dgm:pt modelId="{B1B1DCF6-562B-4820-84B8-15022F57A972}" type="pres">
      <dgm:prSet presAssocID="{ECDCAB67-5B3C-4E64-A7E6-EFE5140D8AAA}" presName="parentText" presStyleLbl="node1" presStyleIdx="2" presStyleCnt="3" custScaleX="73474">
        <dgm:presLayoutVars>
          <dgm:chMax val="1"/>
          <dgm:bulletEnabled val="1"/>
        </dgm:presLayoutVars>
      </dgm:prSet>
      <dgm:spPr/>
    </dgm:pt>
    <dgm:pt modelId="{0DF90989-6B71-4FA8-96DA-F04E924036F6}" type="pres">
      <dgm:prSet presAssocID="{ECDCAB67-5B3C-4E64-A7E6-EFE5140D8AAA}" presName="descendantText" presStyleLbl="alignAccFollowNode1" presStyleIdx="2" presStyleCnt="3" custScaleX="114721" custScaleY="115401">
        <dgm:presLayoutVars>
          <dgm:bulletEnabled val="1"/>
        </dgm:presLayoutVars>
      </dgm:prSet>
      <dgm:spPr/>
    </dgm:pt>
  </dgm:ptLst>
  <dgm:cxnLst>
    <dgm:cxn modelId="{4256D890-9FCC-4F8D-9EBB-0E07388AC6EC}" type="presOf" srcId="{3282A281-527C-4E6F-A5F7-35EE706C1BC0}" destId="{0DF90989-6B71-4FA8-96DA-F04E924036F6}" srcOrd="0" destOrd="2" presId="urn:microsoft.com/office/officeart/2005/8/layout/vList5"/>
    <dgm:cxn modelId="{D92B68E2-CA10-4E02-86FD-2E07FA19E16D}" srcId="{A37902EB-7B4A-4349-AA97-F6AE2BDDB700}" destId="{E7FBE59C-8CAF-45EA-8206-827E1F2F6950}" srcOrd="1" destOrd="0" parTransId="{82A1973A-10A9-4539-AC52-C2BA4A1915B7}" sibTransId="{1FA4EEE0-EB2C-4CF9-9769-7D8DA2B0A85C}"/>
    <dgm:cxn modelId="{2A5A5BCC-D240-4359-B0A7-367C7CBF03C1}" srcId="{ECDCAB67-5B3C-4E64-A7E6-EFE5140D8AAA}" destId="{3282A281-527C-4E6F-A5F7-35EE706C1BC0}" srcOrd="2" destOrd="0" parTransId="{9664698E-4079-454D-8CCE-8034342E7258}" sibTransId="{34DD48C0-9B5F-4C19-B973-07C3557CBA83}"/>
    <dgm:cxn modelId="{8405BBFD-2C2F-443C-B378-6BCD81F31DAC}" srcId="{ECDCAB67-5B3C-4E64-A7E6-EFE5140D8AAA}" destId="{DF5C1F0B-662E-44CC-A124-A5A04195F1A9}" srcOrd="1" destOrd="0" parTransId="{564CC628-A3CD-4261-84EF-6E3D68BA9565}" sibTransId="{B28874FB-FEE4-49C6-BAF1-731AA78F4AA7}"/>
    <dgm:cxn modelId="{5C9258CC-47C6-4790-BD3C-262154FBD0CF}" type="presOf" srcId="{A37902EB-7B4A-4349-AA97-F6AE2BDDB700}" destId="{9EC76E5C-B30C-4720-AF6A-0457480CBBC1}" srcOrd="0" destOrd="0" presId="urn:microsoft.com/office/officeart/2005/8/layout/vList5"/>
    <dgm:cxn modelId="{68D51D2B-34EC-4C63-AFF1-1268C3965171}" srcId="{A37902EB-7B4A-4349-AA97-F6AE2BDDB700}" destId="{ECDCAB67-5B3C-4E64-A7E6-EFE5140D8AAA}" srcOrd="2" destOrd="0" parTransId="{BF5D257E-B10F-444A-AB50-3E4DCB1ECDCA}" sibTransId="{EF11D95F-5C85-4B0A-80C1-CBE32FEB1B0B}"/>
    <dgm:cxn modelId="{C26D995E-BF10-432A-B4DF-46E5438C762A}" srcId="{E7FBE59C-8CAF-45EA-8206-827E1F2F6950}" destId="{84647895-48EB-4987-8E44-40F43F0F7AEC}" srcOrd="1" destOrd="0" parTransId="{15911F7A-03A4-44CB-B3AC-4C3105BD4AB9}" sibTransId="{34C3B2E1-E95A-468C-A030-E57FA3BA13B2}"/>
    <dgm:cxn modelId="{66D8B5EC-76E5-4C12-B669-494D080D489A}" type="presOf" srcId="{E7FBE59C-8CAF-45EA-8206-827E1F2F6950}" destId="{ED8A80A7-9B66-44EC-A590-EFD69250A475}" srcOrd="0" destOrd="0" presId="urn:microsoft.com/office/officeart/2005/8/layout/vList5"/>
    <dgm:cxn modelId="{0F4C46DF-49E6-4CBD-90C9-1F56B974FFF6}" srcId="{4C5E2F69-2678-4480-8ADB-77CD9EC6B608}" destId="{951FF56F-AF26-4FC6-9ED7-6C2CCB2F91C3}" srcOrd="0" destOrd="0" parTransId="{A43A5CEA-0034-4ECB-9473-374EC794CA24}" sibTransId="{6F3C9C62-669F-49C1-9671-DC7682786C86}"/>
    <dgm:cxn modelId="{0396302D-08F5-4426-A897-0492956AC3A4}" type="presOf" srcId="{DF5C1F0B-662E-44CC-A124-A5A04195F1A9}" destId="{0DF90989-6B71-4FA8-96DA-F04E924036F6}" srcOrd="0" destOrd="1" presId="urn:microsoft.com/office/officeart/2005/8/layout/vList5"/>
    <dgm:cxn modelId="{8C17B294-CD76-47C4-B584-0F4E66444787}" srcId="{E7FBE59C-8CAF-45EA-8206-827E1F2F6950}" destId="{4478022D-0C99-4D64-A026-EDBB5D833CAF}" srcOrd="3" destOrd="0" parTransId="{BE7A5575-CF7D-41CB-AA6E-25BC4E10AF18}" sibTransId="{DC603F0B-2F23-424A-9279-F6C38B091513}"/>
    <dgm:cxn modelId="{BD06080C-14E0-412E-964E-75BD0E0DFEBD}" type="presOf" srcId="{5B051307-F984-4C45-A3EF-67300A83CB01}" destId="{0DF90989-6B71-4FA8-96DA-F04E924036F6}" srcOrd="0" destOrd="0" presId="urn:microsoft.com/office/officeart/2005/8/layout/vList5"/>
    <dgm:cxn modelId="{352D38C7-214E-4A6B-8283-1E28C980BF9E}" type="presOf" srcId="{05FDC8FE-E1DA-4F32-A2B6-528942EC0CE6}" destId="{040AEA54-2D8C-453D-AB5C-428EC67E6D75}" srcOrd="0" destOrd="4" presId="urn:microsoft.com/office/officeart/2005/8/layout/vList5"/>
    <dgm:cxn modelId="{C74D65D3-D2D1-473E-91BD-BF0CC5FDA98D}" srcId="{4C5E2F69-2678-4480-8ADB-77CD9EC6B608}" destId="{FCF61FBB-12A0-4BF3-BBA9-33478F1068E3}" srcOrd="1" destOrd="0" parTransId="{AB2C457E-B90F-4E38-B598-A015C3CC7545}" sibTransId="{1E5A9EDD-A10A-47DF-9979-F1F793F7CB2D}"/>
    <dgm:cxn modelId="{3339C850-AF15-4302-98FE-39EF38ADDED2}" srcId="{4C5E2F69-2678-4480-8ADB-77CD9EC6B608}" destId="{59C5EC2B-395D-4460-941E-BC939DE53544}" srcOrd="3" destOrd="0" parTransId="{374C77C7-84D6-41CD-983B-295E286D98DC}" sibTransId="{88585957-188E-412D-9605-81FBC970D582}"/>
    <dgm:cxn modelId="{2014F903-5F54-4577-A9EC-55A83122ECD4}" srcId="{A37902EB-7B4A-4349-AA97-F6AE2BDDB700}" destId="{4C5E2F69-2678-4480-8ADB-77CD9EC6B608}" srcOrd="0" destOrd="0" parTransId="{2396BC6F-C7DA-4BD4-AEB3-B1C00DAE4495}" sibTransId="{6A4A71FE-5B55-44A9-B841-5DFE141F57AD}"/>
    <dgm:cxn modelId="{C43BF0C4-705E-45B0-9BB1-CB6292D9C45C}" type="presOf" srcId="{ECDCAB67-5B3C-4E64-A7E6-EFE5140D8AAA}" destId="{B1B1DCF6-562B-4820-84B8-15022F57A972}" srcOrd="0" destOrd="0" presId="urn:microsoft.com/office/officeart/2005/8/layout/vList5"/>
    <dgm:cxn modelId="{D65A74B8-EB06-4A76-80BC-7CE045ED6369}" srcId="{4C5E2F69-2678-4480-8ADB-77CD9EC6B608}" destId="{CC9295CD-2C68-4493-B41A-F9D062171BC5}" srcOrd="2" destOrd="0" parTransId="{43B1CB6B-C885-41A8-BD62-CED6914D9354}" sibTransId="{413BCEE1-F4AC-43E3-869B-72EF25DB4E65}"/>
    <dgm:cxn modelId="{9F611022-1179-45F4-B480-1F68B35A09A3}" type="presOf" srcId="{FDE27E10-26F0-4A39-81CA-5EA0A116E3EA}" destId="{040AEA54-2D8C-453D-AB5C-428EC67E6D75}" srcOrd="0" destOrd="0" presId="urn:microsoft.com/office/officeart/2005/8/layout/vList5"/>
    <dgm:cxn modelId="{59C1CAC7-7083-49BA-B72E-6F4CA9B7E22F}" type="presOf" srcId="{EE87975D-A8A1-4248-963C-A211F3AC93FF}" destId="{0DF90989-6B71-4FA8-96DA-F04E924036F6}" srcOrd="0" destOrd="3" presId="urn:microsoft.com/office/officeart/2005/8/layout/vList5"/>
    <dgm:cxn modelId="{09CE2E64-A091-4E6F-AB52-5F153AD6B3C1}" type="presOf" srcId="{4478022D-0C99-4D64-A026-EDBB5D833CAF}" destId="{040AEA54-2D8C-453D-AB5C-428EC67E6D75}" srcOrd="0" destOrd="3" presId="urn:microsoft.com/office/officeart/2005/8/layout/vList5"/>
    <dgm:cxn modelId="{29B469BF-4CC8-44EC-BDA5-B552EDE3A163}" srcId="{E7FBE59C-8CAF-45EA-8206-827E1F2F6950}" destId="{05FDC8FE-E1DA-4F32-A2B6-528942EC0CE6}" srcOrd="4" destOrd="0" parTransId="{6D7547B9-4E67-4476-A19D-6CAF06E67F2F}" sibTransId="{94948202-4266-4B47-917B-DB3833BDF336}"/>
    <dgm:cxn modelId="{79E26930-5598-43C6-8A13-8DE1E701AD67}" srcId="{ECDCAB67-5B3C-4E64-A7E6-EFE5140D8AAA}" destId="{5B051307-F984-4C45-A3EF-67300A83CB01}" srcOrd="0" destOrd="0" parTransId="{C95A58F3-CC5C-445A-94F4-EAD242CFA1AF}" sibTransId="{15133E2A-3AC8-4A00-9F24-9A7D2020C22A}"/>
    <dgm:cxn modelId="{1D9540E2-DBA3-4140-A211-631B5049BEBF}" srcId="{E7FBE59C-8CAF-45EA-8206-827E1F2F6950}" destId="{FDE27E10-26F0-4A39-81CA-5EA0A116E3EA}" srcOrd="0" destOrd="0" parTransId="{8646C45B-1FBA-4FF7-A792-B585D64DC3C3}" sibTransId="{14636892-1252-4999-A279-3665C7F3396A}"/>
    <dgm:cxn modelId="{5F80B0CB-8857-4B56-A279-033C8143BFD7}" type="presOf" srcId="{951FF56F-AF26-4FC6-9ED7-6C2CCB2F91C3}" destId="{F7722047-D594-4E51-A0FB-A6F227A63A8B}" srcOrd="0" destOrd="0" presId="urn:microsoft.com/office/officeart/2005/8/layout/vList5"/>
    <dgm:cxn modelId="{FC754E93-2E20-4388-8117-5C7C0385FA43}" type="presOf" srcId="{84647895-48EB-4987-8E44-40F43F0F7AEC}" destId="{040AEA54-2D8C-453D-AB5C-428EC67E6D75}" srcOrd="0" destOrd="1" presId="urn:microsoft.com/office/officeart/2005/8/layout/vList5"/>
    <dgm:cxn modelId="{2A37DB1F-3F79-4FF3-95D8-D39903712196}" type="presOf" srcId="{4C5E2F69-2678-4480-8ADB-77CD9EC6B608}" destId="{BE378EF4-5CF1-407E-83F7-6D639B2DDD4B}" srcOrd="0" destOrd="0" presId="urn:microsoft.com/office/officeart/2005/8/layout/vList5"/>
    <dgm:cxn modelId="{E833D258-9133-4043-B9E9-C406510A50B2}" srcId="{ECDCAB67-5B3C-4E64-A7E6-EFE5140D8AAA}" destId="{EE87975D-A8A1-4248-963C-A211F3AC93FF}" srcOrd="3" destOrd="0" parTransId="{3A8B4A94-E4C3-477E-B603-5E4826AB4165}" sibTransId="{DE65E091-A8AB-48C6-85EF-68BC62B8169E}"/>
    <dgm:cxn modelId="{6A1DC7DE-6EBE-46FD-B4C5-B7715A907131}" type="presOf" srcId="{92DFC86E-411C-41C5-995D-55ECABAC883C}" destId="{040AEA54-2D8C-453D-AB5C-428EC67E6D75}" srcOrd="0" destOrd="2" presId="urn:microsoft.com/office/officeart/2005/8/layout/vList5"/>
    <dgm:cxn modelId="{90534509-07A3-4AC1-AC4D-CD9E09A0BE70}" type="presOf" srcId="{CC9295CD-2C68-4493-B41A-F9D062171BC5}" destId="{F7722047-D594-4E51-A0FB-A6F227A63A8B}" srcOrd="0" destOrd="2" presId="urn:microsoft.com/office/officeart/2005/8/layout/vList5"/>
    <dgm:cxn modelId="{379DFA08-CAB2-440C-91D4-5D2E9E33C38D}" type="presOf" srcId="{FCF61FBB-12A0-4BF3-BBA9-33478F1068E3}" destId="{F7722047-D594-4E51-A0FB-A6F227A63A8B}" srcOrd="0" destOrd="1" presId="urn:microsoft.com/office/officeart/2005/8/layout/vList5"/>
    <dgm:cxn modelId="{36F0F07B-0E20-4315-BC86-3931E79E58F7}" type="presOf" srcId="{59C5EC2B-395D-4460-941E-BC939DE53544}" destId="{F7722047-D594-4E51-A0FB-A6F227A63A8B}" srcOrd="0" destOrd="3" presId="urn:microsoft.com/office/officeart/2005/8/layout/vList5"/>
    <dgm:cxn modelId="{29F4C17C-C6AB-4A34-9B4B-9B4847C9AA25}" srcId="{E7FBE59C-8CAF-45EA-8206-827E1F2F6950}" destId="{92DFC86E-411C-41C5-995D-55ECABAC883C}" srcOrd="2" destOrd="0" parTransId="{6CAE2341-2ECD-4525-8B3D-5B115F79B466}" sibTransId="{0A05BB76-434B-4DDD-BEE8-EF1A74341E25}"/>
    <dgm:cxn modelId="{5F9AD6DD-7FDB-465B-B173-98EA116463A4}" type="presParOf" srcId="{9EC76E5C-B30C-4720-AF6A-0457480CBBC1}" destId="{3AA87E4D-22A9-4C35-A07D-E9BB875682D5}" srcOrd="0" destOrd="0" presId="urn:microsoft.com/office/officeart/2005/8/layout/vList5"/>
    <dgm:cxn modelId="{55BF7E61-1B98-4643-88B6-E7A4ED2D9A0F}" type="presParOf" srcId="{3AA87E4D-22A9-4C35-A07D-E9BB875682D5}" destId="{BE378EF4-5CF1-407E-83F7-6D639B2DDD4B}" srcOrd="0" destOrd="0" presId="urn:microsoft.com/office/officeart/2005/8/layout/vList5"/>
    <dgm:cxn modelId="{F45E0DEE-1FB3-45A6-ADA2-470A42895CAD}" type="presParOf" srcId="{3AA87E4D-22A9-4C35-A07D-E9BB875682D5}" destId="{F7722047-D594-4E51-A0FB-A6F227A63A8B}" srcOrd="1" destOrd="0" presId="urn:microsoft.com/office/officeart/2005/8/layout/vList5"/>
    <dgm:cxn modelId="{1E322CBD-F8B2-4AB6-BD47-AAA6C7608EA7}" type="presParOf" srcId="{9EC76E5C-B30C-4720-AF6A-0457480CBBC1}" destId="{48D5D4F2-DF25-4C21-A3C0-3E6123FD3BC0}" srcOrd="1" destOrd="0" presId="urn:microsoft.com/office/officeart/2005/8/layout/vList5"/>
    <dgm:cxn modelId="{F630EB62-8547-43FD-9B72-103BE559C887}" type="presParOf" srcId="{9EC76E5C-B30C-4720-AF6A-0457480CBBC1}" destId="{CE43985F-8C4C-4AB1-9A6A-85F26B06AED9}" srcOrd="2" destOrd="0" presId="urn:microsoft.com/office/officeart/2005/8/layout/vList5"/>
    <dgm:cxn modelId="{88528616-8999-47D7-8DAF-7A4148A9C859}" type="presParOf" srcId="{CE43985F-8C4C-4AB1-9A6A-85F26B06AED9}" destId="{ED8A80A7-9B66-44EC-A590-EFD69250A475}" srcOrd="0" destOrd="0" presId="urn:microsoft.com/office/officeart/2005/8/layout/vList5"/>
    <dgm:cxn modelId="{44ECC374-F3E5-4465-962F-0EFAEE60FCBA}" type="presParOf" srcId="{CE43985F-8C4C-4AB1-9A6A-85F26B06AED9}" destId="{040AEA54-2D8C-453D-AB5C-428EC67E6D75}" srcOrd="1" destOrd="0" presId="urn:microsoft.com/office/officeart/2005/8/layout/vList5"/>
    <dgm:cxn modelId="{4C9BBF89-CFBF-4DF0-9091-3AA10EEA1640}" type="presParOf" srcId="{9EC76E5C-B30C-4720-AF6A-0457480CBBC1}" destId="{A992E5BB-3658-4BF9-AC3C-0527EEF4FE5B}" srcOrd="3" destOrd="0" presId="urn:microsoft.com/office/officeart/2005/8/layout/vList5"/>
    <dgm:cxn modelId="{3CFD1E9E-CA72-41DB-ACF5-B0AADDED2F9C}" type="presParOf" srcId="{9EC76E5C-B30C-4720-AF6A-0457480CBBC1}" destId="{9746B2AA-9E8B-4D51-A1AE-2181975DCA57}" srcOrd="4" destOrd="0" presId="urn:microsoft.com/office/officeart/2005/8/layout/vList5"/>
    <dgm:cxn modelId="{D2B9E036-7188-4770-9CE6-D50F0D7210FC}" type="presParOf" srcId="{9746B2AA-9E8B-4D51-A1AE-2181975DCA57}" destId="{B1B1DCF6-562B-4820-84B8-15022F57A972}" srcOrd="0" destOrd="0" presId="urn:microsoft.com/office/officeart/2005/8/layout/vList5"/>
    <dgm:cxn modelId="{CE8F5041-3586-46E1-89D0-0AE1596F541A}" type="presParOf" srcId="{9746B2AA-9E8B-4D51-A1AE-2181975DCA57}" destId="{0DF90989-6B71-4FA8-96DA-F04E924036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7902EB-7B4A-4349-AA97-F6AE2BDDB7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5E2F69-2678-4480-8ADB-77CD9EC6B608}">
      <dgm:prSet phldrT="[Texte]" custT="1"/>
      <dgm:spPr/>
      <dgm:t>
        <a:bodyPr/>
        <a:lstStyle/>
        <a:p>
          <a:r>
            <a:rPr lang="fr-FR" sz="2200" dirty="0"/>
            <a:t>Couveuse CDE SAP </a:t>
          </a:r>
        </a:p>
        <a:p>
          <a:r>
            <a:rPr lang="fr-FR" sz="2200" dirty="0"/>
            <a:t>Section 83</a:t>
          </a:r>
        </a:p>
      </dgm:t>
    </dgm:pt>
    <dgm:pt modelId="{2396BC6F-C7DA-4BD4-AEB3-B1C00DAE4495}" type="parTrans" cxnId="{2014F903-5F54-4577-A9EC-55A83122ECD4}">
      <dgm:prSet/>
      <dgm:spPr/>
      <dgm:t>
        <a:bodyPr/>
        <a:lstStyle/>
        <a:p>
          <a:endParaRPr lang="fr-FR"/>
        </a:p>
      </dgm:t>
    </dgm:pt>
    <dgm:pt modelId="{6A4A71FE-5B55-44A9-B841-5DFE141F57AD}" type="sibTrans" cxnId="{2014F903-5F54-4577-A9EC-55A83122ECD4}">
      <dgm:prSet/>
      <dgm:spPr/>
      <dgm:t>
        <a:bodyPr/>
        <a:lstStyle/>
        <a:p>
          <a:endParaRPr lang="fr-FR"/>
        </a:p>
      </dgm:t>
    </dgm:pt>
    <dgm:pt modelId="{68043502-B8D2-4A3D-8C95-0F6916A08726}">
      <dgm:prSet phldrT="[Texte]" custT="1"/>
      <dgm:spPr/>
      <dgm:t>
        <a:bodyPr/>
        <a:lstStyle/>
        <a:p>
          <a:r>
            <a:rPr lang="fr-FR" sz="2200" dirty="0"/>
            <a:t>Couveuse </a:t>
          </a:r>
          <a:r>
            <a:rPr lang="fr-FR" sz="1400" dirty="0"/>
            <a:t>PETRAPATRIMONIA</a:t>
          </a:r>
        </a:p>
        <a:p>
          <a:r>
            <a:rPr lang="fr-FR" sz="2200" dirty="0"/>
            <a:t>Section 83</a:t>
          </a:r>
        </a:p>
      </dgm:t>
    </dgm:pt>
    <dgm:pt modelId="{E13D4DE5-7EC5-467E-80CC-AE58DB855B0C}" type="parTrans" cxnId="{7357FB12-6D40-4EEE-A1BF-E2CD038B1337}">
      <dgm:prSet/>
      <dgm:spPr/>
      <dgm:t>
        <a:bodyPr/>
        <a:lstStyle/>
        <a:p>
          <a:endParaRPr lang="fr-FR"/>
        </a:p>
      </dgm:t>
    </dgm:pt>
    <dgm:pt modelId="{C2509316-9308-48D0-BAB0-72BE45804E66}" type="sibTrans" cxnId="{7357FB12-6D40-4EEE-A1BF-E2CD038B1337}">
      <dgm:prSet/>
      <dgm:spPr/>
      <dgm:t>
        <a:bodyPr/>
        <a:lstStyle/>
        <a:p>
          <a:endParaRPr lang="fr-FR"/>
        </a:p>
      </dgm:t>
    </dgm:pt>
    <dgm:pt modelId="{3B57EDE3-AADD-4AF7-9CB3-FCF5E7495E7C}">
      <dgm:prSet phldrT="[Texte]" custT="1"/>
      <dgm:spPr/>
      <dgm:t>
        <a:bodyPr/>
        <a:lstStyle/>
        <a:p>
          <a:r>
            <a:rPr lang="fr-FR" sz="1000" dirty="0"/>
            <a:t>1</a:t>
          </a:r>
          <a:r>
            <a:rPr lang="fr-FR" sz="1000" baseline="30000" dirty="0"/>
            <a:t>er</a:t>
          </a:r>
          <a:r>
            <a:rPr lang="fr-FR" sz="1000" dirty="0"/>
            <a:t> RDV d’accueil « à distance » via visio-conférence MSAP.</a:t>
          </a:r>
        </a:p>
      </dgm:t>
    </dgm:pt>
    <dgm:pt modelId="{302C90D3-46F8-4B24-A92A-F2F669E87C69}" type="parTrans" cxnId="{EDC0B214-202A-432E-8530-4EBF4AB9BD12}">
      <dgm:prSet/>
      <dgm:spPr/>
      <dgm:t>
        <a:bodyPr/>
        <a:lstStyle/>
        <a:p>
          <a:endParaRPr lang="fr-FR"/>
        </a:p>
      </dgm:t>
    </dgm:pt>
    <dgm:pt modelId="{20FB6A4D-451A-495A-BDE6-51C7E4017B25}" type="sibTrans" cxnId="{EDC0B214-202A-432E-8530-4EBF4AB9BD12}">
      <dgm:prSet/>
      <dgm:spPr/>
      <dgm:t>
        <a:bodyPr/>
        <a:lstStyle/>
        <a:p>
          <a:endParaRPr lang="fr-FR"/>
        </a:p>
      </dgm:t>
    </dgm:pt>
    <dgm:pt modelId="{DC2F8F6C-F1F8-445A-B2DA-09BF648AEB92}">
      <dgm:prSet phldrT="[Texte]" custT="1"/>
      <dgm:spPr/>
      <dgm:t>
        <a:bodyPr/>
        <a:lstStyle/>
        <a:p>
          <a:r>
            <a:rPr lang="fr-FR" sz="1000" dirty="0"/>
            <a:t>Phase « accompagnement pré-création 12 mois » : Formations mensuelles obligatoires « à distance » via visio-conférence.</a:t>
          </a:r>
        </a:p>
      </dgm:t>
    </dgm:pt>
    <dgm:pt modelId="{89113C79-0A3B-47FE-9F39-D93D3F1EA80D}" type="parTrans" cxnId="{34903F76-6B77-4435-8718-183B03A5114E}">
      <dgm:prSet/>
      <dgm:spPr/>
      <dgm:t>
        <a:bodyPr/>
        <a:lstStyle/>
        <a:p>
          <a:endParaRPr lang="fr-FR"/>
        </a:p>
      </dgm:t>
    </dgm:pt>
    <dgm:pt modelId="{B2660973-CACE-42F9-BD89-10FE3BE23502}" type="sibTrans" cxnId="{34903F76-6B77-4435-8718-183B03A5114E}">
      <dgm:prSet/>
      <dgm:spPr/>
      <dgm:t>
        <a:bodyPr/>
        <a:lstStyle/>
        <a:p>
          <a:endParaRPr lang="fr-FR"/>
        </a:p>
      </dgm:t>
    </dgm:pt>
    <dgm:pt modelId="{386D1961-09E3-400D-AF2E-C63F505AC510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BE6A3C42-9655-4071-9510-B359B1C631AA}" type="parTrans" cxnId="{8AA79F37-6D9F-4E72-A9ED-610852B9FD44}">
      <dgm:prSet/>
      <dgm:spPr/>
      <dgm:t>
        <a:bodyPr/>
        <a:lstStyle/>
        <a:p>
          <a:endParaRPr lang="fr-FR"/>
        </a:p>
      </dgm:t>
    </dgm:pt>
    <dgm:pt modelId="{E3339EAB-1ED1-49A1-B7FB-D11CCFCCFB1D}" type="sibTrans" cxnId="{8AA79F37-6D9F-4E72-A9ED-610852B9FD44}">
      <dgm:prSet/>
      <dgm:spPr/>
      <dgm:t>
        <a:bodyPr/>
        <a:lstStyle/>
        <a:p>
          <a:endParaRPr lang="fr-FR"/>
        </a:p>
      </dgm:t>
    </dgm:pt>
    <dgm:pt modelId="{5DCE2E11-D649-4D7B-A0D1-49AD51CCD3D1}">
      <dgm:prSet phldrT="[Texte]" custT="1"/>
      <dgm:spPr/>
      <dgm:t>
        <a:bodyPr/>
        <a:lstStyle/>
        <a:p>
          <a:r>
            <a:rPr lang="fr-FR" sz="1000" dirty="0"/>
            <a:t>1</a:t>
          </a:r>
          <a:r>
            <a:rPr lang="fr-FR" sz="1000" baseline="30000" dirty="0"/>
            <a:t>er</a:t>
          </a:r>
          <a:r>
            <a:rPr lang="fr-FR" sz="1000" dirty="0"/>
            <a:t> RDV d’accueil «  à distance » via visio-conférence MSAP.</a:t>
          </a:r>
        </a:p>
      </dgm:t>
    </dgm:pt>
    <dgm:pt modelId="{9A729393-9362-459D-8497-EA26996799F5}" type="parTrans" cxnId="{3A261E22-7E6E-410A-92B6-A6B9B76FC66E}">
      <dgm:prSet/>
      <dgm:spPr/>
      <dgm:t>
        <a:bodyPr/>
        <a:lstStyle/>
        <a:p>
          <a:endParaRPr lang="fr-FR"/>
        </a:p>
      </dgm:t>
    </dgm:pt>
    <dgm:pt modelId="{36496013-8709-405F-898A-0C19EB377B4F}" type="sibTrans" cxnId="{3A261E22-7E6E-410A-92B6-A6B9B76FC66E}">
      <dgm:prSet/>
      <dgm:spPr/>
      <dgm:t>
        <a:bodyPr/>
        <a:lstStyle/>
        <a:p>
          <a:endParaRPr lang="fr-FR"/>
        </a:p>
      </dgm:t>
    </dgm:pt>
    <dgm:pt modelId="{8B928257-15FD-4C3F-9331-F98F7628B6F5}">
      <dgm:prSet phldrT="[Texte]" custT="1"/>
      <dgm:spPr/>
      <dgm:t>
        <a:bodyPr/>
        <a:lstStyle/>
        <a:p>
          <a:r>
            <a:rPr lang="fr-FR" sz="1000" dirty="0"/>
            <a:t>Phase « accompagnement pré-création 12 mois » : Formations mensuelles obligatoires « à distance » via visio-conférence.</a:t>
          </a:r>
        </a:p>
      </dgm:t>
    </dgm:pt>
    <dgm:pt modelId="{B6A19B6A-83FD-42FE-8FA5-6F1BE71533D0}" type="parTrans" cxnId="{AE0A4B88-AD4C-40F7-A6A4-6AE42551C1B5}">
      <dgm:prSet/>
      <dgm:spPr/>
      <dgm:t>
        <a:bodyPr/>
        <a:lstStyle/>
        <a:p>
          <a:endParaRPr lang="fr-FR"/>
        </a:p>
      </dgm:t>
    </dgm:pt>
    <dgm:pt modelId="{C90B0B5A-9309-4F88-8830-687502B320E2}" type="sibTrans" cxnId="{AE0A4B88-AD4C-40F7-A6A4-6AE42551C1B5}">
      <dgm:prSet/>
      <dgm:spPr/>
      <dgm:t>
        <a:bodyPr/>
        <a:lstStyle/>
        <a:p>
          <a:endParaRPr lang="fr-FR"/>
        </a:p>
      </dgm:t>
    </dgm:pt>
    <dgm:pt modelId="{15ACE095-3AE5-4EEC-B953-1DFC4F3F6C23}">
      <dgm:prSet phldrT="[Texte]" custT="1"/>
      <dgm:spPr/>
      <dgm:t>
        <a:bodyPr/>
        <a:lstStyle/>
        <a:p>
          <a:r>
            <a:rPr lang="fr-FR" sz="1000" dirty="0"/>
            <a:t>Animation d’Espaces Test Agricole avec appui ADEAR 83, MSA 83 et </a:t>
          </a:r>
          <a:r>
            <a:rPr lang="fr-FR" sz="1000" dirty="0" err="1"/>
            <a:t>AGRIBio</a:t>
          </a:r>
          <a:r>
            <a:rPr lang="fr-FR" sz="1000" dirty="0"/>
            <a:t> Var (financement inter-LEADER GAL Grand Verdon/Provence Verte en cours).</a:t>
          </a:r>
        </a:p>
      </dgm:t>
    </dgm:pt>
    <dgm:pt modelId="{5C1542CC-3549-431A-A3F7-316A97D24C64}" type="parTrans" cxnId="{B6395937-2255-4F11-90BD-45CB2A58B144}">
      <dgm:prSet/>
      <dgm:spPr/>
      <dgm:t>
        <a:bodyPr/>
        <a:lstStyle/>
        <a:p>
          <a:endParaRPr lang="fr-FR"/>
        </a:p>
      </dgm:t>
    </dgm:pt>
    <dgm:pt modelId="{ABC57CC7-D2AF-4B83-A82F-95EB2561CE36}" type="sibTrans" cxnId="{B6395937-2255-4F11-90BD-45CB2A58B144}">
      <dgm:prSet/>
      <dgm:spPr/>
      <dgm:t>
        <a:bodyPr/>
        <a:lstStyle/>
        <a:p>
          <a:endParaRPr lang="fr-FR"/>
        </a:p>
      </dgm:t>
    </dgm:pt>
    <dgm:pt modelId="{E377E880-A6B6-471A-A953-23370631AB67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8534E099-E87F-48A1-866E-4AEF7A950BFC}" type="parTrans" cxnId="{5456A571-5C1C-4991-A8BE-81FCAFEAC38E}">
      <dgm:prSet/>
      <dgm:spPr/>
      <dgm:t>
        <a:bodyPr/>
        <a:lstStyle/>
        <a:p>
          <a:endParaRPr lang="fr-FR"/>
        </a:p>
      </dgm:t>
    </dgm:pt>
    <dgm:pt modelId="{1CA5498F-6D72-48F3-A0ED-DC996922C1F7}" type="sibTrans" cxnId="{5456A571-5C1C-4991-A8BE-81FCAFEAC38E}">
      <dgm:prSet/>
      <dgm:spPr/>
      <dgm:t>
        <a:bodyPr/>
        <a:lstStyle/>
        <a:p>
          <a:endParaRPr lang="fr-FR"/>
        </a:p>
      </dgm:t>
    </dgm:pt>
    <dgm:pt modelId="{725DDCBE-D61E-4F99-BD98-C3D5590B1F74}">
      <dgm:prSet phldrT="[Texte]" custT="1"/>
      <dgm:spPr/>
      <dgm:t>
        <a:bodyPr/>
        <a:lstStyle/>
        <a:p>
          <a:r>
            <a:rPr lang="fr-FR" sz="2200" dirty="0"/>
            <a:t>Couveuse BOREAL</a:t>
          </a:r>
        </a:p>
        <a:p>
          <a:r>
            <a:rPr lang="fr-FR" sz="2200" dirty="0"/>
            <a:t>Section 83</a:t>
          </a:r>
        </a:p>
      </dgm:t>
    </dgm:pt>
    <dgm:pt modelId="{C80D54E3-4D6C-4CE7-A6AF-6BE660B55F82}" type="parTrans" cxnId="{E3A2010F-C9AC-4E02-BF27-AE93C1C6D9D0}">
      <dgm:prSet/>
      <dgm:spPr/>
      <dgm:t>
        <a:bodyPr/>
        <a:lstStyle/>
        <a:p>
          <a:endParaRPr lang="fr-FR"/>
        </a:p>
      </dgm:t>
    </dgm:pt>
    <dgm:pt modelId="{B01FF360-8F87-4A97-B79C-487246E13D5A}" type="sibTrans" cxnId="{E3A2010F-C9AC-4E02-BF27-AE93C1C6D9D0}">
      <dgm:prSet/>
      <dgm:spPr/>
      <dgm:t>
        <a:bodyPr/>
        <a:lstStyle/>
        <a:p>
          <a:endParaRPr lang="fr-FR"/>
        </a:p>
      </dgm:t>
    </dgm:pt>
    <dgm:pt modelId="{4F2463B1-5CBB-4602-8EB8-21322ABCC9A6}">
      <dgm:prSet phldrT="[Texte]" custT="1"/>
      <dgm:spPr/>
      <dgm:t>
        <a:bodyPr/>
        <a:lstStyle/>
        <a:p>
          <a:r>
            <a:rPr lang="fr-FR" sz="1000" dirty="0"/>
            <a:t>1</a:t>
          </a:r>
          <a:r>
            <a:rPr lang="fr-FR" sz="1000" baseline="30000" dirty="0"/>
            <a:t>er</a:t>
          </a:r>
          <a:r>
            <a:rPr lang="fr-FR" sz="1000" dirty="0"/>
            <a:t> RDV d’accueil «  à distance » via visio-conférence MSAP.</a:t>
          </a:r>
        </a:p>
      </dgm:t>
    </dgm:pt>
    <dgm:pt modelId="{EFCDC43A-8873-4AEC-A1BF-6C70F80CB6A0}" type="parTrans" cxnId="{DF918441-237C-456B-8685-68D917BBD395}">
      <dgm:prSet/>
      <dgm:spPr/>
      <dgm:t>
        <a:bodyPr/>
        <a:lstStyle/>
        <a:p>
          <a:endParaRPr lang="fr-FR"/>
        </a:p>
      </dgm:t>
    </dgm:pt>
    <dgm:pt modelId="{62F93987-F508-48F5-8EB9-39D9F7363BAE}" type="sibTrans" cxnId="{DF918441-237C-456B-8685-68D917BBD395}">
      <dgm:prSet/>
      <dgm:spPr/>
      <dgm:t>
        <a:bodyPr/>
        <a:lstStyle/>
        <a:p>
          <a:endParaRPr lang="fr-FR"/>
        </a:p>
      </dgm:t>
    </dgm:pt>
    <dgm:pt modelId="{CDB7F399-29F8-4238-B465-30580C368CDD}">
      <dgm:prSet phldrT="[Texte]" custT="1"/>
      <dgm:spPr/>
      <dgm:t>
        <a:bodyPr/>
        <a:lstStyle/>
        <a:p>
          <a:r>
            <a:rPr lang="fr-FR" sz="1000" dirty="0"/>
            <a:t>Phase « accompagnement pré-création 12 mois » : Formations mensuelles obligatoires « à distance » via visioconférence.</a:t>
          </a:r>
        </a:p>
      </dgm:t>
    </dgm:pt>
    <dgm:pt modelId="{B07FD621-2AE8-4F7C-9796-C7FD17CEEF3E}" type="parTrans" cxnId="{652B372F-3956-415B-BE0A-30C3D08FDCEF}">
      <dgm:prSet/>
      <dgm:spPr/>
      <dgm:t>
        <a:bodyPr/>
        <a:lstStyle/>
        <a:p>
          <a:endParaRPr lang="fr-FR"/>
        </a:p>
      </dgm:t>
    </dgm:pt>
    <dgm:pt modelId="{049BC494-1363-457E-90F6-C9EB4383E37E}" type="sibTrans" cxnId="{652B372F-3956-415B-BE0A-30C3D08FDCEF}">
      <dgm:prSet/>
      <dgm:spPr/>
      <dgm:t>
        <a:bodyPr/>
        <a:lstStyle/>
        <a:p>
          <a:endParaRPr lang="fr-FR"/>
        </a:p>
      </dgm:t>
    </dgm:pt>
    <dgm:pt modelId="{9EC76E5C-B30C-4720-AF6A-0457480CBBC1}" type="pres">
      <dgm:prSet presAssocID="{A37902EB-7B4A-4349-AA97-F6AE2BDDB700}" presName="Name0" presStyleCnt="0">
        <dgm:presLayoutVars>
          <dgm:dir/>
          <dgm:animLvl val="lvl"/>
          <dgm:resizeHandles val="exact"/>
        </dgm:presLayoutVars>
      </dgm:prSet>
      <dgm:spPr/>
    </dgm:pt>
    <dgm:pt modelId="{3AA87E4D-22A9-4C35-A07D-E9BB875682D5}" type="pres">
      <dgm:prSet presAssocID="{4C5E2F69-2678-4480-8ADB-77CD9EC6B608}" presName="linNode" presStyleCnt="0"/>
      <dgm:spPr/>
    </dgm:pt>
    <dgm:pt modelId="{BE378EF4-5CF1-407E-83F7-6D639B2DDD4B}" type="pres">
      <dgm:prSet presAssocID="{4C5E2F69-2678-4480-8ADB-77CD9EC6B608}" presName="parentText" presStyleLbl="node1" presStyleIdx="0" presStyleCnt="3" custScaleX="73474">
        <dgm:presLayoutVars>
          <dgm:chMax val="1"/>
          <dgm:bulletEnabled val="1"/>
        </dgm:presLayoutVars>
      </dgm:prSet>
      <dgm:spPr/>
    </dgm:pt>
    <dgm:pt modelId="{F1D29350-C7BC-440D-933C-2C9AB7336681}" type="pres">
      <dgm:prSet presAssocID="{4C5E2F69-2678-4480-8ADB-77CD9EC6B608}" presName="descendantText" presStyleLbl="alignAccFollowNode1" presStyleIdx="0" presStyleCnt="3" custScaleX="115033" custScaleY="117930">
        <dgm:presLayoutVars>
          <dgm:bulletEnabled val="1"/>
        </dgm:presLayoutVars>
      </dgm:prSet>
      <dgm:spPr/>
    </dgm:pt>
    <dgm:pt modelId="{7A24F3FA-41CB-4135-B1DA-337383B731D8}" type="pres">
      <dgm:prSet presAssocID="{6A4A71FE-5B55-44A9-B841-5DFE141F57AD}" presName="sp" presStyleCnt="0"/>
      <dgm:spPr/>
    </dgm:pt>
    <dgm:pt modelId="{D9CFF6FD-0B74-4D26-B487-353342CB593C}" type="pres">
      <dgm:prSet presAssocID="{68043502-B8D2-4A3D-8C95-0F6916A08726}" presName="linNode" presStyleCnt="0"/>
      <dgm:spPr/>
    </dgm:pt>
    <dgm:pt modelId="{60D570A5-C012-405A-9554-182C553EB1AA}" type="pres">
      <dgm:prSet presAssocID="{68043502-B8D2-4A3D-8C95-0F6916A08726}" presName="parentText" presStyleLbl="node1" presStyleIdx="1" presStyleCnt="3" custScaleX="73474">
        <dgm:presLayoutVars>
          <dgm:chMax val="1"/>
          <dgm:bulletEnabled val="1"/>
        </dgm:presLayoutVars>
      </dgm:prSet>
      <dgm:spPr/>
    </dgm:pt>
    <dgm:pt modelId="{0526A0B7-241B-4AC1-AFD6-6552A928C3C3}" type="pres">
      <dgm:prSet presAssocID="{68043502-B8D2-4A3D-8C95-0F6916A08726}" presName="descendantText" presStyleLbl="alignAccFollowNode1" presStyleIdx="1" presStyleCnt="3" custScaleX="114721" custScaleY="121001">
        <dgm:presLayoutVars>
          <dgm:bulletEnabled val="1"/>
        </dgm:presLayoutVars>
      </dgm:prSet>
      <dgm:spPr/>
    </dgm:pt>
    <dgm:pt modelId="{F184F08E-0969-4F59-94F2-AD88F6B63683}" type="pres">
      <dgm:prSet presAssocID="{C2509316-9308-48D0-BAB0-72BE45804E66}" presName="sp" presStyleCnt="0"/>
      <dgm:spPr/>
    </dgm:pt>
    <dgm:pt modelId="{D4B549E8-5658-4D95-AAF9-2E372454FB0B}" type="pres">
      <dgm:prSet presAssocID="{725DDCBE-D61E-4F99-BD98-C3D5590B1F74}" presName="linNode" presStyleCnt="0"/>
      <dgm:spPr/>
    </dgm:pt>
    <dgm:pt modelId="{857BD476-EC5C-4CEB-AC55-5E2140465C22}" type="pres">
      <dgm:prSet presAssocID="{725DDCBE-D61E-4F99-BD98-C3D5590B1F74}" presName="parentText" presStyleLbl="node1" presStyleIdx="2" presStyleCnt="3" custScaleX="82581">
        <dgm:presLayoutVars>
          <dgm:chMax val="1"/>
          <dgm:bulletEnabled val="1"/>
        </dgm:presLayoutVars>
      </dgm:prSet>
      <dgm:spPr/>
    </dgm:pt>
    <dgm:pt modelId="{32698E31-347A-4E9F-9831-374D656DA7B9}" type="pres">
      <dgm:prSet presAssocID="{725DDCBE-D61E-4F99-BD98-C3D5590B1F74}" presName="descendantText" presStyleLbl="alignAccFollowNode1" presStyleIdx="2" presStyleCnt="3" custScaleX="127621" custScaleY="114094">
        <dgm:presLayoutVars>
          <dgm:bulletEnabled val="1"/>
        </dgm:presLayoutVars>
      </dgm:prSet>
      <dgm:spPr/>
    </dgm:pt>
  </dgm:ptLst>
  <dgm:cxnLst>
    <dgm:cxn modelId="{3A261E22-7E6E-410A-92B6-A6B9B76FC66E}" srcId="{68043502-B8D2-4A3D-8C95-0F6916A08726}" destId="{5DCE2E11-D649-4D7B-A0D1-49AD51CCD3D1}" srcOrd="0" destOrd="0" parTransId="{9A729393-9362-459D-8497-EA26996799F5}" sibTransId="{36496013-8709-405F-898A-0C19EB377B4F}"/>
    <dgm:cxn modelId="{E675890F-A0EE-487F-9A98-6A562059486E}" type="presOf" srcId="{CDB7F399-29F8-4238-B465-30580C368CDD}" destId="{32698E31-347A-4E9F-9831-374D656DA7B9}" srcOrd="0" destOrd="1" presId="urn:microsoft.com/office/officeart/2005/8/layout/vList5"/>
    <dgm:cxn modelId="{75FDA639-E300-4263-A91F-5DC12B61A060}" type="presOf" srcId="{DC2F8F6C-F1F8-445A-B2DA-09BF648AEB92}" destId="{F1D29350-C7BC-440D-933C-2C9AB7336681}" srcOrd="0" destOrd="1" presId="urn:microsoft.com/office/officeart/2005/8/layout/vList5"/>
    <dgm:cxn modelId="{1C7EA52C-D02D-42A3-A959-5BDB46AA35C4}" type="presOf" srcId="{E377E880-A6B6-471A-A953-23370631AB67}" destId="{0526A0B7-241B-4AC1-AFD6-6552A928C3C3}" srcOrd="0" destOrd="3" presId="urn:microsoft.com/office/officeart/2005/8/layout/vList5"/>
    <dgm:cxn modelId="{46CADA9B-E3C6-46C1-9E79-01A95335C61E}" type="presOf" srcId="{4F2463B1-5CBB-4602-8EB8-21322ABCC9A6}" destId="{32698E31-347A-4E9F-9831-374D656DA7B9}" srcOrd="0" destOrd="0" presId="urn:microsoft.com/office/officeart/2005/8/layout/vList5"/>
    <dgm:cxn modelId="{75718573-4CCE-47B7-9FDA-FF92928A4DAA}" type="presOf" srcId="{386D1961-09E3-400D-AF2E-C63F505AC510}" destId="{F1D29350-C7BC-440D-933C-2C9AB7336681}" srcOrd="0" destOrd="2" presId="urn:microsoft.com/office/officeart/2005/8/layout/vList5"/>
    <dgm:cxn modelId="{F3B6FFAE-CCFA-4608-A7B9-90564883885F}" type="presOf" srcId="{15ACE095-3AE5-4EEC-B953-1DFC4F3F6C23}" destId="{0526A0B7-241B-4AC1-AFD6-6552A928C3C3}" srcOrd="0" destOrd="2" presId="urn:microsoft.com/office/officeart/2005/8/layout/vList5"/>
    <dgm:cxn modelId="{5456A571-5C1C-4991-A8BE-81FCAFEAC38E}" srcId="{68043502-B8D2-4A3D-8C95-0F6916A08726}" destId="{E377E880-A6B6-471A-A953-23370631AB67}" srcOrd="3" destOrd="0" parTransId="{8534E099-E87F-48A1-866E-4AEF7A950BFC}" sibTransId="{1CA5498F-6D72-48F3-A0ED-DC996922C1F7}"/>
    <dgm:cxn modelId="{4FFDC361-819D-4192-8237-B5D221292946}" type="presOf" srcId="{3B57EDE3-AADD-4AF7-9CB3-FCF5E7495E7C}" destId="{F1D29350-C7BC-440D-933C-2C9AB7336681}" srcOrd="0" destOrd="0" presId="urn:microsoft.com/office/officeart/2005/8/layout/vList5"/>
    <dgm:cxn modelId="{B6395937-2255-4F11-90BD-45CB2A58B144}" srcId="{68043502-B8D2-4A3D-8C95-0F6916A08726}" destId="{15ACE095-3AE5-4EEC-B953-1DFC4F3F6C23}" srcOrd="2" destOrd="0" parTransId="{5C1542CC-3549-431A-A3F7-316A97D24C64}" sibTransId="{ABC57CC7-D2AF-4B83-A82F-95EB2561CE36}"/>
    <dgm:cxn modelId="{652B372F-3956-415B-BE0A-30C3D08FDCEF}" srcId="{725DDCBE-D61E-4F99-BD98-C3D5590B1F74}" destId="{CDB7F399-29F8-4238-B465-30580C368CDD}" srcOrd="1" destOrd="0" parTransId="{B07FD621-2AE8-4F7C-9796-C7FD17CEEF3E}" sibTransId="{049BC494-1363-457E-90F6-C9EB4383E37E}"/>
    <dgm:cxn modelId="{EDC0B214-202A-432E-8530-4EBF4AB9BD12}" srcId="{4C5E2F69-2678-4480-8ADB-77CD9EC6B608}" destId="{3B57EDE3-AADD-4AF7-9CB3-FCF5E7495E7C}" srcOrd="0" destOrd="0" parTransId="{302C90D3-46F8-4B24-A92A-F2F669E87C69}" sibTransId="{20FB6A4D-451A-495A-BDE6-51C7E4017B25}"/>
    <dgm:cxn modelId="{34903F76-6B77-4435-8718-183B03A5114E}" srcId="{4C5E2F69-2678-4480-8ADB-77CD9EC6B608}" destId="{DC2F8F6C-F1F8-445A-B2DA-09BF648AEB92}" srcOrd="1" destOrd="0" parTransId="{89113C79-0A3B-47FE-9F39-D93D3F1EA80D}" sibTransId="{B2660973-CACE-42F9-BD89-10FE3BE23502}"/>
    <dgm:cxn modelId="{E3A2010F-C9AC-4E02-BF27-AE93C1C6D9D0}" srcId="{A37902EB-7B4A-4349-AA97-F6AE2BDDB700}" destId="{725DDCBE-D61E-4F99-BD98-C3D5590B1F74}" srcOrd="2" destOrd="0" parTransId="{C80D54E3-4D6C-4CE7-A6AF-6BE660B55F82}" sibTransId="{B01FF360-8F87-4A97-B79C-487246E13D5A}"/>
    <dgm:cxn modelId="{8AA79F37-6D9F-4E72-A9ED-610852B9FD44}" srcId="{4C5E2F69-2678-4480-8ADB-77CD9EC6B608}" destId="{386D1961-09E3-400D-AF2E-C63F505AC510}" srcOrd="2" destOrd="0" parTransId="{BE6A3C42-9655-4071-9510-B359B1C631AA}" sibTransId="{E3339EAB-1ED1-49A1-B7FB-D11CCFCCFB1D}"/>
    <dgm:cxn modelId="{5C9258CC-47C6-4790-BD3C-262154FBD0CF}" type="presOf" srcId="{A37902EB-7B4A-4349-AA97-F6AE2BDDB700}" destId="{9EC76E5C-B30C-4720-AF6A-0457480CBBC1}" srcOrd="0" destOrd="0" presId="urn:microsoft.com/office/officeart/2005/8/layout/vList5"/>
    <dgm:cxn modelId="{AE0A4B88-AD4C-40F7-A6A4-6AE42551C1B5}" srcId="{68043502-B8D2-4A3D-8C95-0F6916A08726}" destId="{8B928257-15FD-4C3F-9331-F98F7628B6F5}" srcOrd="1" destOrd="0" parTransId="{B6A19B6A-83FD-42FE-8FA5-6F1BE71533D0}" sibTransId="{C90B0B5A-9309-4F88-8830-687502B320E2}"/>
    <dgm:cxn modelId="{DF918441-237C-456B-8685-68D917BBD395}" srcId="{725DDCBE-D61E-4F99-BD98-C3D5590B1F74}" destId="{4F2463B1-5CBB-4602-8EB8-21322ABCC9A6}" srcOrd="0" destOrd="0" parTransId="{EFCDC43A-8873-4AEC-A1BF-6C70F80CB6A0}" sibTransId="{62F93987-F508-48F5-8EB9-39D9F7363BAE}"/>
    <dgm:cxn modelId="{2014F903-5F54-4577-A9EC-55A83122ECD4}" srcId="{A37902EB-7B4A-4349-AA97-F6AE2BDDB700}" destId="{4C5E2F69-2678-4480-8ADB-77CD9EC6B608}" srcOrd="0" destOrd="0" parTransId="{2396BC6F-C7DA-4BD4-AEB3-B1C00DAE4495}" sibTransId="{6A4A71FE-5B55-44A9-B841-5DFE141F57AD}"/>
    <dgm:cxn modelId="{A8F33C32-B756-4C65-9ECD-009E455C2F60}" type="presOf" srcId="{8B928257-15FD-4C3F-9331-F98F7628B6F5}" destId="{0526A0B7-241B-4AC1-AFD6-6552A928C3C3}" srcOrd="0" destOrd="1" presId="urn:microsoft.com/office/officeart/2005/8/layout/vList5"/>
    <dgm:cxn modelId="{7357FB12-6D40-4EEE-A1BF-E2CD038B1337}" srcId="{A37902EB-7B4A-4349-AA97-F6AE2BDDB700}" destId="{68043502-B8D2-4A3D-8C95-0F6916A08726}" srcOrd="1" destOrd="0" parTransId="{E13D4DE5-7EC5-467E-80CC-AE58DB855B0C}" sibTransId="{C2509316-9308-48D0-BAB0-72BE45804E66}"/>
    <dgm:cxn modelId="{E19641CC-E847-4CC9-BAF6-D33E5A1A1C1E}" type="presOf" srcId="{725DDCBE-D61E-4F99-BD98-C3D5590B1F74}" destId="{857BD476-EC5C-4CEB-AC55-5E2140465C22}" srcOrd="0" destOrd="0" presId="urn:microsoft.com/office/officeart/2005/8/layout/vList5"/>
    <dgm:cxn modelId="{1FD3EE96-CC04-49BB-9AB8-204F1E528D14}" type="presOf" srcId="{5DCE2E11-D649-4D7B-A0D1-49AD51CCD3D1}" destId="{0526A0B7-241B-4AC1-AFD6-6552A928C3C3}" srcOrd="0" destOrd="0" presId="urn:microsoft.com/office/officeart/2005/8/layout/vList5"/>
    <dgm:cxn modelId="{C69A7646-8E52-4C0D-B849-2DC2AF728159}" type="presOf" srcId="{68043502-B8D2-4A3D-8C95-0F6916A08726}" destId="{60D570A5-C012-405A-9554-182C553EB1AA}" srcOrd="0" destOrd="0" presId="urn:microsoft.com/office/officeart/2005/8/layout/vList5"/>
    <dgm:cxn modelId="{2A37DB1F-3F79-4FF3-95D8-D39903712196}" type="presOf" srcId="{4C5E2F69-2678-4480-8ADB-77CD9EC6B608}" destId="{BE378EF4-5CF1-407E-83F7-6D639B2DDD4B}" srcOrd="0" destOrd="0" presId="urn:microsoft.com/office/officeart/2005/8/layout/vList5"/>
    <dgm:cxn modelId="{5F9AD6DD-7FDB-465B-B173-98EA116463A4}" type="presParOf" srcId="{9EC76E5C-B30C-4720-AF6A-0457480CBBC1}" destId="{3AA87E4D-22A9-4C35-A07D-E9BB875682D5}" srcOrd="0" destOrd="0" presId="urn:microsoft.com/office/officeart/2005/8/layout/vList5"/>
    <dgm:cxn modelId="{55BF7E61-1B98-4643-88B6-E7A4ED2D9A0F}" type="presParOf" srcId="{3AA87E4D-22A9-4C35-A07D-E9BB875682D5}" destId="{BE378EF4-5CF1-407E-83F7-6D639B2DDD4B}" srcOrd="0" destOrd="0" presId="urn:microsoft.com/office/officeart/2005/8/layout/vList5"/>
    <dgm:cxn modelId="{2106D97C-AE0F-4C7E-AFE4-6D04D117B649}" type="presParOf" srcId="{3AA87E4D-22A9-4C35-A07D-E9BB875682D5}" destId="{F1D29350-C7BC-440D-933C-2C9AB7336681}" srcOrd="1" destOrd="0" presId="urn:microsoft.com/office/officeart/2005/8/layout/vList5"/>
    <dgm:cxn modelId="{A2EBA151-DE5F-4F78-81DB-48BEFD72D71A}" type="presParOf" srcId="{9EC76E5C-B30C-4720-AF6A-0457480CBBC1}" destId="{7A24F3FA-41CB-4135-B1DA-337383B731D8}" srcOrd="1" destOrd="0" presId="urn:microsoft.com/office/officeart/2005/8/layout/vList5"/>
    <dgm:cxn modelId="{911B900D-5A33-4349-BC15-79224372131E}" type="presParOf" srcId="{9EC76E5C-B30C-4720-AF6A-0457480CBBC1}" destId="{D9CFF6FD-0B74-4D26-B487-353342CB593C}" srcOrd="2" destOrd="0" presId="urn:microsoft.com/office/officeart/2005/8/layout/vList5"/>
    <dgm:cxn modelId="{F9835096-86FF-4DD4-AA83-77F9FAA08439}" type="presParOf" srcId="{D9CFF6FD-0B74-4D26-B487-353342CB593C}" destId="{60D570A5-C012-405A-9554-182C553EB1AA}" srcOrd="0" destOrd="0" presId="urn:microsoft.com/office/officeart/2005/8/layout/vList5"/>
    <dgm:cxn modelId="{97B06FD9-F371-4698-AE0F-EA59EAEDE217}" type="presParOf" srcId="{D9CFF6FD-0B74-4D26-B487-353342CB593C}" destId="{0526A0B7-241B-4AC1-AFD6-6552A928C3C3}" srcOrd="1" destOrd="0" presId="urn:microsoft.com/office/officeart/2005/8/layout/vList5"/>
    <dgm:cxn modelId="{9F072571-1C68-4BDF-80FE-82EBFBBB5910}" type="presParOf" srcId="{9EC76E5C-B30C-4720-AF6A-0457480CBBC1}" destId="{F184F08E-0969-4F59-94F2-AD88F6B63683}" srcOrd="3" destOrd="0" presId="urn:microsoft.com/office/officeart/2005/8/layout/vList5"/>
    <dgm:cxn modelId="{4B5E0435-0F22-4ADB-A93F-6A0BFFD28FFA}" type="presParOf" srcId="{9EC76E5C-B30C-4720-AF6A-0457480CBBC1}" destId="{D4B549E8-5658-4D95-AAF9-2E372454FB0B}" srcOrd="4" destOrd="0" presId="urn:microsoft.com/office/officeart/2005/8/layout/vList5"/>
    <dgm:cxn modelId="{515012D2-5B46-4CE3-AA79-76C18C9E66F4}" type="presParOf" srcId="{D4B549E8-5658-4D95-AAF9-2E372454FB0B}" destId="{857BD476-EC5C-4CEB-AC55-5E2140465C22}" srcOrd="0" destOrd="0" presId="urn:microsoft.com/office/officeart/2005/8/layout/vList5"/>
    <dgm:cxn modelId="{186AEC14-D02B-46D1-8AF2-F3638F208CAC}" type="presParOf" srcId="{D4B549E8-5658-4D95-AAF9-2E372454FB0B}" destId="{32698E31-347A-4E9F-9831-374D656DA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7902EB-7B4A-4349-AA97-F6AE2BDDB7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5E2F69-2678-4480-8ADB-77CD9EC6B608}">
      <dgm:prSet phldrT="[Texte]" custT="1"/>
      <dgm:spPr/>
      <dgm:t>
        <a:bodyPr/>
        <a:lstStyle/>
        <a:p>
          <a:r>
            <a:rPr lang="fr-FR" sz="2200" dirty="0"/>
            <a:t>Réseau Régional DLA</a:t>
          </a:r>
        </a:p>
        <a:p>
          <a:r>
            <a:rPr lang="fr-FR" sz="2200" dirty="0"/>
            <a:t>DLA 83  IFAPE</a:t>
          </a:r>
        </a:p>
      </dgm:t>
    </dgm:pt>
    <dgm:pt modelId="{2396BC6F-C7DA-4BD4-AEB3-B1C00DAE4495}" type="parTrans" cxnId="{2014F903-5F54-4577-A9EC-55A83122ECD4}">
      <dgm:prSet/>
      <dgm:spPr/>
      <dgm:t>
        <a:bodyPr/>
        <a:lstStyle/>
        <a:p>
          <a:endParaRPr lang="fr-FR"/>
        </a:p>
      </dgm:t>
    </dgm:pt>
    <dgm:pt modelId="{6A4A71FE-5B55-44A9-B841-5DFE141F57AD}" type="sibTrans" cxnId="{2014F903-5F54-4577-A9EC-55A83122ECD4}">
      <dgm:prSet/>
      <dgm:spPr/>
      <dgm:t>
        <a:bodyPr/>
        <a:lstStyle/>
        <a:p>
          <a:endParaRPr lang="fr-FR"/>
        </a:p>
      </dgm:t>
    </dgm:pt>
    <dgm:pt modelId="{D73C3B59-C072-4208-9CFF-186F8D2F598A}">
      <dgm:prSet phldrT="[Texte]" custT="1"/>
      <dgm:spPr/>
      <dgm:t>
        <a:bodyPr/>
        <a:lstStyle/>
        <a:p>
          <a:r>
            <a:rPr lang="fr-FR" sz="2100" dirty="0"/>
            <a:t>Réseau national France ACTIVE</a:t>
          </a:r>
        </a:p>
        <a:p>
          <a:r>
            <a:rPr lang="fr-FR" sz="2100" dirty="0"/>
            <a:t>ESIA PACA  Section 83</a:t>
          </a:r>
        </a:p>
      </dgm:t>
    </dgm:pt>
    <dgm:pt modelId="{975A24B0-2BC5-4A1D-9B18-4D815E8B1FC6}" type="parTrans" cxnId="{9129A561-5034-4A2C-BE97-3C7FF1C8BA14}">
      <dgm:prSet/>
      <dgm:spPr/>
      <dgm:t>
        <a:bodyPr/>
        <a:lstStyle/>
        <a:p>
          <a:endParaRPr lang="fr-FR"/>
        </a:p>
      </dgm:t>
    </dgm:pt>
    <dgm:pt modelId="{C155FE29-68C9-40AC-889F-7A98A97D51AC}" type="sibTrans" cxnId="{9129A561-5034-4A2C-BE97-3C7FF1C8BA14}">
      <dgm:prSet/>
      <dgm:spPr/>
      <dgm:t>
        <a:bodyPr/>
        <a:lstStyle/>
        <a:p>
          <a:endParaRPr lang="fr-FR"/>
        </a:p>
      </dgm:t>
    </dgm:pt>
    <dgm:pt modelId="{DBDD5DB8-84FD-4E55-86AF-93089D9522E9}">
      <dgm:prSet phldrT="[Texte]" custT="1"/>
      <dgm:spPr/>
      <dgm:t>
        <a:bodyPr/>
        <a:lstStyle/>
        <a:p>
          <a:r>
            <a:rPr lang="fr-FR" sz="2200" dirty="0"/>
            <a:t>Réseau national ADIE</a:t>
          </a:r>
        </a:p>
        <a:p>
          <a:r>
            <a:rPr lang="fr-FR" sz="2200" dirty="0"/>
            <a:t>ADIE PACA Section 83</a:t>
          </a:r>
        </a:p>
      </dgm:t>
    </dgm:pt>
    <dgm:pt modelId="{678028DE-349E-4566-AE12-B2468BAFB912}" type="parTrans" cxnId="{C65F6DC2-3F8B-4BE1-94BE-88E67A668F0D}">
      <dgm:prSet/>
      <dgm:spPr/>
      <dgm:t>
        <a:bodyPr/>
        <a:lstStyle/>
        <a:p>
          <a:endParaRPr lang="fr-FR"/>
        </a:p>
      </dgm:t>
    </dgm:pt>
    <dgm:pt modelId="{0FDA6F9E-1B29-4FFF-AAC1-C1B580FE9008}" type="sibTrans" cxnId="{C65F6DC2-3F8B-4BE1-94BE-88E67A668F0D}">
      <dgm:prSet/>
      <dgm:spPr/>
      <dgm:t>
        <a:bodyPr/>
        <a:lstStyle/>
        <a:p>
          <a:endParaRPr lang="fr-FR"/>
        </a:p>
      </dgm:t>
    </dgm:pt>
    <dgm:pt modelId="{9A5B92D7-9194-4663-9534-FDABD123E7E2}">
      <dgm:prSet phldrT="[Texte]" custT="1"/>
      <dgm:spPr/>
      <dgm:t>
        <a:bodyPr/>
        <a:lstStyle/>
        <a:p>
          <a:r>
            <a:rPr lang="fr-FR" sz="1000" dirty="0"/>
            <a:t>Animation semestrielle d’ateliers d’informations à destination des associations locales et collectivités locales sur le Dispositif DLA83.</a:t>
          </a:r>
        </a:p>
      </dgm:t>
    </dgm:pt>
    <dgm:pt modelId="{ECBDBCDF-065F-44BB-B604-DEE5BFC725B7}" type="parTrans" cxnId="{C971806C-B303-41AD-A1B2-B81138E36E74}">
      <dgm:prSet/>
      <dgm:spPr/>
      <dgm:t>
        <a:bodyPr/>
        <a:lstStyle/>
        <a:p>
          <a:endParaRPr lang="fr-FR"/>
        </a:p>
      </dgm:t>
    </dgm:pt>
    <dgm:pt modelId="{DF13471F-A585-4DF4-8C28-0AA04CA45736}" type="sibTrans" cxnId="{C971806C-B303-41AD-A1B2-B81138E36E74}">
      <dgm:prSet/>
      <dgm:spPr/>
      <dgm:t>
        <a:bodyPr/>
        <a:lstStyle/>
        <a:p>
          <a:endParaRPr lang="fr-FR"/>
        </a:p>
      </dgm:t>
    </dgm:pt>
    <dgm:pt modelId="{B43B8BC9-6BE7-4959-AC02-23C22B68E1CA}">
      <dgm:prSet phldrT="[Texte]" custT="1"/>
      <dgm:spPr/>
      <dgm:t>
        <a:bodyPr/>
        <a:lstStyle/>
        <a:p>
          <a:r>
            <a:rPr lang="fr-FR" sz="1000" dirty="0"/>
            <a:t>Dispositif NACRE phases « accompagnement  » et « financement » : permanence « à la demande » au sein des MSAP (2 RDV préprogrammés/permanence).</a:t>
          </a:r>
        </a:p>
      </dgm:t>
    </dgm:pt>
    <dgm:pt modelId="{39FA412D-2B87-441C-BAB3-E54BE4BA9137}" type="parTrans" cxnId="{8FE671C6-A6F9-4237-9E9C-B02E5C52D009}">
      <dgm:prSet/>
      <dgm:spPr/>
      <dgm:t>
        <a:bodyPr/>
        <a:lstStyle/>
        <a:p>
          <a:endParaRPr lang="fr-FR"/>
        </a:p>
      </dgm:t>
    </dgm:pt>
    <dgm:pt modelId="{C046076E-12C3-4C54-89DD-F2768E0DC44C}" type="sibTrans" cxnId="{8FE671C6-A6F9-4237-9E9C-B02E5C52D009}">
      <dgm:prSet/>
      <dgm:spPr/>
      <dgm:t>
        <a:bodyPr/>
        <a:lstStyle/>
        <a:p>
          <a:endParaRPr lang="fr-FR"/>
        </a:p>
      </dgm:t>
    </dgm:pt>
    <dgm:pt modelId="{B1268D26-E3DE-436E-A6F7-E442E8AE626D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2CE12B72-141B-4172-AA68-C7F92E9BA14E}" type="parTrans" cxnId="{BC0C8A90-25FE-4D59-85CE-9024606F8310}">
      <dgm:prSet/>
      <dgm:spPr/>
      <dgm:t>
        <a:bodyPr/>
        <a:lstStyle/>
        <a:p>
          <a:endParaRPr lang="fr-FR"/>
        </a:p>
      </dgm:t>
    </dgm:pt>
    <dgm:pt modelId="{42428BD5-663C-4C93-8A3C-BFEA94F17F59}" type="sibTrans" cxnId="{BC0C8A90-25FE-4D59-85CE-9024606F8310}">
      <dgm:prSet/>
      <dgm:spPr/>
      <dgm:t>
        <a:bodyPr/>
        <a:lstStyle/>
        <a:p>
          <a:endParaRPr lang="fr-FR"/>
        </a:p>
      </dgm:t>
    </dgm:pt>
    <dgm:pt modelId="{5A1A3E6E-90F3-4711-A281-30822F9B432B}">
      <dgm:prSet phldrT="[Texte]" custT="1"/>
      <dgm:spPr/>
      <dgm:t>
        <a:bodyPr/>
        <a:lstStyle/>
        <a:p>
          <a:r>
            <a:rPr lang="fr-FR" sz="900" dirty="0"/>
            <a:t>Dispositif NACRE : présence 1 demi-journée par mois au sein des MSAP (3 RDV préprogrammés/permanence).</a:t>
          </a:r>
        </a:p>
      </dgm:t>
    </dgm:pt>
    <dgm:pt modelId="{2D45903A-AADE-4421-94DA-26427038FFF1}" type="parTrans" cxnId="{EF15FC0B-0C7F-44B0-97F0-12C1D67CCE33}">
      <dgm:prSet/>
      <dgm:spPr/>
      <dgm:t>
        <a:bodyPr/>
        <a:lstStyle/>
        <a:p>
          <a:endParaRPr lang="fr-FR"/>
        </a:p>
      </dgm:t>
    </dgm:pt>
    <dgm:pt modelId="{AF7D5F28-826D-476E-9BC5-2B30035F2D3D}" type="sibTrans" cxnId="{EF15FC0B-0C7F-44B0-97F0-12C1D67CCE33}">
      <dgm:prSet/>
      <dgm:spPr/>
      <dgm:t>
        <a:bodyPr/>
        <a:lstStyle/>
        <a:p>
          <a:endParaRPr lang="fr-FR"/>
        </a:p>
      </dgm:t>
    </dgm:pt>
    <dgm:pt modelId="{176BFED1-A879-4880-861E-DABCF3DBEC02}">
      <dgm:prSet phldrT="[Texte]" custT="1"/>
      <dgm:spPr/>
      <dgm:t>
        <a:bodyPr/>
        <a:lstStyle/>
        <a:p>
          <a:r>
            <a:rPr lang="fr-FR" sz="900" dirty="0"/>
            <a:t>Dispositif Micro-Crédit : présence 2 demi-journées par mois au sein des MSAP (2*3 RDV préprogrammés). </a:t>
          </a:r>
        </a:p>
      </dgm:t>
    </dgm:pt>
    <dgm:pt modelId="{868E635D-07BC-4D0D-8AEB-FC806A5A4062}" type="parTrans" cxnId="{2125FD10-C3B4-4603-A4CB-B02B0D6B92D9}">
      <dgm:prSet/>
      <dgm:spPr/>
      <dgm:t>
        <a:bodyPr/>
        <a:lstStyle/>
        <a:p>
          <a:endParaRPr lang="fr-FR"/>
        </a:p>
      </dgm:t>
    </dgm:pt>
    <dgm:pt modelId="{F03DEBB6-2CAC-484A-8D21-94C5E5CD1016}" type="sibTrans" cxnId="{2125FD10-C3B4-4603-A4CB-B02B0D6B92D9}">
      <dgm:prSet/>
      <dgm:spPr/>
      <dgm:t>
        <a:bodyPr/>
        <a:lstStyle/>
        <a:p>
          <a:endParaRPr lang="fr-FR"/>
        </a:p>
      </dgm:t>
    </dgm:pt>
    <dgm:pt modelId="{87EB04CA-0D00-42C2-ACC8-C47201AB4AE4}">
      <dgm:prSet phldrT="[Texte]" custT="1"/>
      <dgm:spPr/>
      <dgm:t>
        <a:bodyPr/>
        <a:lstStyle/>
        <a:p>
          <a:r>
            <a:rPr lang="fr-FR" sz="1000" dirty="0"/>
            <a:t>Permanence « à la demande » au sein des MSAP après entretien téléphonique ou visio-conférence préalable pour définir le besoin de consolidation.</a:t>
          </a:r>
        </a:p>
      </dgm:t>
    </dgm:pt>
    <dgm:pt modelId="{7E9901A0-0635-4CA9-B361-D6A7E9993426}" type="parTrans" cxnId="{EA4952A2-71BA-44E5-BA22-DFDE42C0EC67}">
      <dgm:prSet/>
      <dgm:spPr/>
      <dgm:t>
        <a:bodyPr/>
        <a:lstStyle/>
        <a:p>
          <a:endParaRPr lang="fr-FR"/>
        </a:p>
      </dgm:t>
    </dgm:pt>
    <dgm:pt modelId="{9D2721FF-7E04-4BAE-8985-D22425973B08}" type="sibTrans" cxnId="{EA4952A2-71BA-44E5-BA22-DFDE42C0EC67}">
      <dgm:prSet/>
      <dgm:spPr/>
      <dgm:t>
        <a:bodyPr/>
        <a:lstStyle/>
        <a:p>
          <a:endParaRPr lang="fr-FR"/>
        </a:p>
      </dgm:t>
    </dgm:pt>
    <dgm:pt modelId="{49FF4187-1F77-4FE9-A394-076D25214FD5}">
      <dgm:prSet phldrT="[Texte]" custT="1"/>
      <dgm:spPr/>
      <dgm:t>
        <a:bodyPr/>
        <a:lstStyle/>
        <a:p>
          <a:r>
            <a:rPr lang="fr-FR" sz="1000" dirty="0"/>
            <a:t>Présence au sein des Evènements Economiques locaux (salons, club, rencontres entreprises, etc…).</a:t>
          </a:r>
        </a:p>
      </dgm:t>
    </dgm:pt>
    <dgm:pt modelId="{07485247-4741-49B6-A265-08648F547168}" type="parTrans" cxnId="{5269E871-0EBF-40B7-A7E8-69567888B0BD}">
      <dgm:prSet/>
      <dgm:spPr/>
      <dgm:t>
        <a:bodyPr/>
        <a:lstStyle/>
        <a:p>
          <a:endParaRPr lang="fr-FR"/>
        </a:p>
      </dgm:t>
    </dgm:pt>
    <dgm:pt modelId="{730E1799-930C-4622-8FE3-0C74DF88970B}" type="sibTrans" cxnId="{5269E871-0EBF-40B7-A7E8-69567888B0BD}">
      <dgm:prSet/>
      <dgm:spPr/>
      <dgm:t>
        <a:bodyPr/>
        <a:lstStyle/>
        <a:p>
          <a:endParaRPr lang="fr-FR"/>
        </a:p>
      </dgm:t>
    </dgm:pt>
    <dgm:pt modelId="{3D464B6E-6080-4988-B4A7-A79D09E25295}">
      <dgm:prSet phldrT="[Texte]" custT="1"/>
      <dgm:spPr/>
      <dgm:t>
        <a:bodyPr/>
        <a:lstStyle/>
        <a:p>
          <a:r>
            <a:rPr lang="fr-FR" sz="900" dirty="0"/>
            <a:t>Présence au sein des Evènements Economiques locaux (salons, club, rencontres entreprises, etc…).</a:t>
          </a:r>
        </a:p>
      </dgm:t>
    </dgm:pt>
    <dgm:pt modelId="{E2E3A7F5-CE0A-4AAA-B710-B2DA11822D72}" type="parTrans" cxnId="{A91ADCDD-4455-4305-9D98-4FFBBBB35A9F}">
      <dgm:prSet/>
      <dgm:spPr/>
      <dgm:t>
        <a:bodyPr/>
        <a:lstStyle/>
        <a:p>
          <a:endParaRPr lang="fr-FR"/>
        </a:p>
      </dgm:t>
    </dgm:pt>
    <dgm:pt modelId="{81C25194-D22E-4D3F-920A-CB96C6D7EFB8}" type="sibTrans" cxnId="{A91ADCDD-4455-4305-9D98-4FFBBBB35A9F}">
      <dgm:prSet/>
      <dgm:spPr/>
      <dgm:t>
        <a:bodyPr/>
        <a:lstStyle/>
        <a:p>
          <a:endParaRPr lang="fr-FR"/>
        </a:p>
      </dgm:t>
    </dgm:pt>
    <dgm:pt modelId="{A27850BE-2BDC-4D95-9666-D31BA4C77238}">
      <dgm:prSet phldrT="[Texte]" custT="1"/>
      <dgm:spPr/>
      <dgm:t>
        <a:bodyPr/>
        <a:lstStyle/>
        <a:p>
          <a:r>
            <a:rPr lang="fr-FR" sz="1000" dirty="0"/>
            <a:t>Dispositifs FAG/FGIF « Garanties Bancaires » : permanence « à la demande » au sein des MSAP si 2 RDV préprogrammés/permanence.</a:t>
          </a:r>
        </a:p>
      </dgm:t>
    </dgm:pt>
    <dgm:pt modelId="{3C1533D5-193F-4E80-80BC-26953FDA917B}" type="parTrans" cxnId="{30271309-D3D5-4085-ABE5-5F6556A21FD0}">
      <dgm:prSet/>
      <dgm:spPr/>
      <dgm:t>
        <a:bodyPr/>
        <a:lstStyle/>
        <a:p>
          <a:endParaRPr lang="fr-FR"/>
        </a:p>
      </dgm:t>
    </dgm:pt>
    <dgm:pt modelId="{5426D999-6A94-458D-8D88-7948C3D6889D}" type="sibTrans" cxnId="{30271309-D3D5-4085-ABE5-5F6556A21FD0}">
      <dgm:prSet/>
      <dgm:spPr/>
      <dgm:t>
        <a:bodyPr/>
        <a:lstStyle/>
        <a:p>
          <a:endParaRPr lang="fr-FR"/>
        </a:p>
      </dgm:t>
    </dgm:pt>
    <dgm:pt modelId="{E529A41E-A0CE-4FDF-8FB5-A01A12B8711C}">
      <dgm:prSet phldrT="[Texte]" custT="1"/>
      <dgm:spPr/>
      <dgm:t>
        <a:bodyPr/>
        <a:lstStyle/>
        <a:p>
          <a:r>
            <a:rPr lang="fr-FR" sz="1000" dirty="0"/>
            <a:t>Animateur « Terre d’Ambitions » : expertise et vote au sein des Comités d’Agrément Régionaux hebdomadaires (Dispositifs NACRE/FAG/FGIF).</a:t>
          </a:r>
        </a:p>
      </dgm:t>
    </dgm:pt>
    <dgm:pt modelId="{7888D3A5-1A4E-4693-8052-FD75D0E79A02}" type="parTrans" cxnId="{F6E6AE42-8CBD-4B77-BECA-97C766162381}">
      <dgm:prSet/>
      <dgm:spPr/>
      <dgm:t>
        <a:bodyPr/>
        <a:lstStyle/>
        <a:p>
          <a:endParaRPr lang="fr-FR"/>
        </a:p>
      </dgm:t>
    </dgm:pt>
    <dgm:pt modelId="{83C51AAE-EE77-4A49-8763-94F13F113FCB}" type="sibTrans" cxnId="{F6E6AE42-8CBD-4B77-BECA-97C766162381}">
      <dgm:prSet/>
      <dgm:spPr/>
      <dgm:t>
        <a:bodyPr/>
        <a:lstStyle/>
        <a:p>
          <a:endParaRPr lang="fr-FR"/>
        </a:p>
      </dgm:t>
    </dgm:pt>
    <dgm:pt modelId="{08161473-D258-4C46-BF32-0A14C5899D88}">
      <dgm:prSet phldrT="[Texte]" custT="1"/>
      <dgm:spPr/>
      <dgm:t>
        <a:bodyPr/>
        <a:lstStyle/>
        <a:p>
          <a:r>
            <a:rPr lang="fr-FR" sz="900" dirty="0"/>
            <a:t>Suivi post-création assuré par un Bénévole : présence « à la demande » au sein des MSAP et accès aux conseillers financiers via la visioconférence MSAP.</a:t>
          </a:r>
        </a:p>
      </dgm:t>
    </dgm:pt>
    <dgm:pt modelId="{995D794D-10AD-4C9E-A5C5-920743B2D5E4}" type="parTrans" cxnId="{5A104F56-1B40-4209-B56A-DA534B810C14}">
      <dgm:prSet/>
      <dgm:spPr/>
      <dgm:t>
        <a:bodyPr/>
        <a:lstStyle/>
        <a:p>
          <a:endParaRPr lang="fr-FR"/>
        </a:p>
      </dgm:t>
    </dgm:pt>
    <dgm:pt modelId="{7337D031-91CA-4197-A922-E4C8A1071D97}" type="sibTrans" cxnId="{5A104F56-1B40-4209-B56A-DA534B810C14}">
      <dgm:prSet/>
      <dgm:spPr/>
      <dgm:t>
        <a:bodyPr/>
        <a:lstStyle/>
        <a:p>
          <a:endParaRPr lang="fr-FR"/>
        </a:p>
      </dgm:t>
    </dgm:pt>
    <dgm:pt modelId="{B125175A-0369-455C-84FB-3270B66DE3E9}">
      <dgm:prSet phldrT="[Texte]" custT="1"/>
      <dgm:spPr/>
      <dgm:t>
        <a:bodyPr/>
        <a:lstStyle/>
        <a:p>
          <a:r>
            <a:rPr lang="fr-FR" sz="900" dirty="0"/>
            <a:t>Dispositif Micro-Assurance : présence 2 demi-journées par mois au sein des MSAP (2*3 RDV préprogrammés). </a:t>
          </a:r>
        </a:p>
      </dgm:t>
    </dgm:pt>
    <dgm:pt modelId="{6524CCAC-E220-4C22-9B1A-FE0E9325BEAC}" type="parTrans" cxnId="{E62A70AB-CFC0-4081-9135-60915E3044C5}">
      <dgm:prSet/>
      <dgm:spPr/>
      <dgm:t>
        <a:bodyPr/>
        <a:lstStyle/>
        <a:p>
          <a:endParaRPr lang="fr-FR"/>
        </a:p>
      </dgm:t>
    </dgm:pt>
    <dgm:pt modelId="{FB6C26CB-AA61-4FCB-805B-8E20F0189F9D}" type="sibTrans" cxnId="{E62A70AB-CFC0-4081-9135-60915E3044C5}">
      <dgm:prSet/>
      <dgm:spPr/>
      <dgm:t>
        <a:bodyPr/>
        <a:lstStyle/>
        <a:p>
          <a:endParaRPr lang="fr-FR"/>
        </a:p>
      </dgm:t>
    </dgm:pt>
    <dgm:pt modelId="{2C0FCBD7-C7D2-4E40-8792-6287B595BE07}">
      <dgm:prSet phldrT="[Texte]" custT="1"/>
      <dgm:spPr/>
      <dgm:t>
        <a:bodyPr/>
        <a:lstStyle/>
        <a:p>
          <a:r>
            <a:rPr lang="fr-FR" sz="900" dirty="0"/>
            <a:t>Animation semestrielle d’ateliers d’informations à destination des Demandeurs d’Emploi en lien avec les 3 Pôles Emploi (Saint-Maximin-la-Sainte-Baume, Brignoles et Draguignan) au sein des MSAP.</a:t>
          </a:r>
        </a:p>
      </dgm:t>
    </dgm:pt>
    <dgm:pt modelId="{D79A4321-414E-4B9B-8A0B-F009A66F7CE6}" type="parTrans" cxnId="{B4B21A97-BEDE-4CB3-916F-BC4C3FC6AA20}">
      <dgm:prSet/>
      <dgm:spPr/>
      <dgm:t>
        <a:bodyPr/>
        <a:lstStyle/>
        <a:p>
          <a:endParaRPr lang="fr-FR"/>
        </a:p>
      </dgm:t>
    </dgm:pt>
    <dgm:pt modelId="{F2353914-7F30-471B-B2C2-C717EE2C20DE}" type="sibTrans" cxnId="{B4B21A97-BEDE-4CB3-916F-BC4C3FC6AA20}">
      <dgm:prSet/>
      <dgm:spPr/>
      <dgm:t>
        <a:bodyPr/>
        <a:lstStyle/>
        <a:p>
          <a:endParaRPr lang="fr-FR"/>
        </a:p>
      </dgm:t>
    </dgm:pt>
    <dgm:pt modelId="{EBBF1512-5E54-4D7A-8476-2D5EEC970287}">
      <dgm:prSet phldrT="[Texte]" custT="1"/>
      <dgm:spPr/>
      <dgm:t>
        <a:bodyPr/>
        <a:lstStyle/>
        <a:p>
          <a:r>
            <a:rPr lang="fr-FR" sz="900" dirty="0"/>
            <a:t>Animation d’ateliers « sectoriels » (campagne nationale promotionnelle ) au sein des MSAP.</a:t>
          </a:r>
        </a:p>
      </dgm:t>
    </dgm:pt>
    <dgm:pt modelId="{B16B8830-DE34-466C-AB12-19B82BEEADDB}" type="parTrans" cxnId="{8E2DE26C-4FE6-49C1-84A4-E3FD89EFA90D}">
      <dgm:prSet/>
      <dgm:spPr/>
      <dgm:t>
        <a:bodyPr/>
        <a:lstStyle/>
        <a:p>
          <a:endParaRPr lang="fr-FR"/>
        </a:p>
      </dgm:t>
    </dgm:pt>
    <dgm:pt modelId="{EB36A764-3894-4756-B7AD-EC153A1BFBFF}" type="sibTrans" cxnId="{8E2DE26C-4FE6-49C1-84A4-E3FD89EFA90D}">
      <dgm:prSet/>
      <dgm:spPr/>
      <dgm:t>
        <a:bodyPr/>
        <a:lstStyle/>
        <a:p>
          <a:endParaRPr lang="fr-FR"/>
        </a:p>
      </dgm:t>
    </dgm:pt>
    <dgm:pt modelId="{9EC76E5C-B30C-4720-AF6A-0457480CBBC1}" type="pres">
      <dgm:prSet presAssocID="{A37902EB-7B4A-4349-AA97-F6AE2BDDB700}" presName="Name0" presStyleCnt="0">
        <dgm:presLayoutVars>
          <dgm:dir/>
          <dgm:animLvl val="lvl"/>
          <dgm:resizeHandles val="exact"/>
        </dgm:presLayoutVars>
      </dgm:prSet>
      <dgm:spPr/>
    </dgm:pt>
    <dgm:pt modelId="{3AA87E4D-22A9-4C35-A07D-E9BB875682D5}" type="pres">
      <dgm:prSet presAssocID="{4C5E2F69-2678-4480-8ADB-77CD9EC6B608}" presName="linNode" presStyleCnt="0"/>
      <dgm:spPr/>
    </dgm:pt>
    <dgm:pt modelId="{BE378EF4-5CF1-407E-83F7-6D639B2DDD4B}" type="pres">
      <dgm:prSet presAssocID="{4C5E2F69-2678-4480-8ADB-77CD9EC6B608}" presName="parentText" presStyleLbl="node1" presStyleIdx="0" presStyleCnt="3" custScaleX="73474">
        <dgm:presLayoutVars>
          <dgm:chMax val="1"/>
          <dgm:bulletEnabled val="1"/>
        </dgm:presLayoutVars>
      </dgm:prSet>
      <dgm:spPr/>
    </dgm:pt>
    <dgm:pt modelId="{33798CE4-F7CF-4C9B-AE3D-C744DB2B45D2}" type="pres">
      <dgm:prSet presAssocID="{4C5E2F69-2678-4480-8ADB-77CD9EC6B608}" presName="descendantText" presStyleLbl="alignAccFollowNode1" presStyleIdx="0" presStyleCnt="3" custScaleX="115033" custScaleY="117930">
        <dgm:presLayoutVars>
          <dgm:bulletEnabled val="1"/>
        </dgm:presLayoutVars>
      </dgm:prSet>
      <dgm:spPr/>
    </dgm:pt>
    <dgm:pt modelId="{48D5D4F2-DF25-4C21-A3C0-3E6123FD3BC0}" type="pres">
      <dgm:prSet presAssocID="{6A4A71FE-5B55-44A9-B841-5DFE141F57AD}" presName="sp" presStyleCnt="0"/>
      <dgm:spPr/>
    </dgm:pt>
    <dgm:pt modelId="{84DF4362-DBB0-459F-BBA8-907630C52B7B}" type="pres">
      <dgm:prSet presAssocID="{D73C3B59-C072-4208-9CFF-186F8D2F598A}" presName="linNode" presStyleCnt="0"/>
      <dgm:spPr/>
    </dgm:pt>
    <dgm:pt modelId="{8C732917-C6B3-401C-93F4-A644F9B181E8}" type="pres">
      <dgm:prSet presAssocID="{D73C3B59-C072-4208-9CFF-186F8D2F598A}" presName="parentText" presStyleLbl="node1" presStyleIdx="1" presStyleCnt="3" custScaleX="80821">
        <dgm:presLayoutVars>
          <dgm:chMax val="1"/>
          <dgm:bulletEnabled val="1"/>
        </dgm:presLayoutVars>
      </dgm:prSet>
      <dgm:spPr/>
    </dgm:pt>
    <dgm:pt modelId="{C21F5C76-2E04-4E80-B1D0-AEC164199B1A}" type="pres">
      <dgm:prSet presAssocID="{D73C3B59-C072-4208-9CFF-186F8D2F598A}" presName="descendantText" presStyleLbl="alignAccFollowNode1" presStyleIdx="1" presStyleCnt="3" custScaleX="126520" custScaleY="121001">
        <dgm:presLayoutVars>
          <dgm:bulletEnabled val="1"/>
        </dgm:presLayoutVars>
      </dgm:prSet>
      <dgm:spPr/>
    </dgm:pt>
    <dgm:pt modelId="{E4929A16-2F99-4163-9989-6BFE2740DAC3}" type="pres">
      <dgm:prSet presAssocID="{C155FE29-68C9-40AC-889F-7A98A97D51AC}" presName="sp" presStyleCnt="0"/>
      <dgm:spPr/>
    </dgm:pt>
    <dgm:pt modelId="{95B536D5-141A-4BAB-B018-6DDF9C0C69EC}" type="pres">
      <dgm:prSet presAssocID="{DBDD5DB8-84FD-4E55-86AF-93089D9522E9}" presName="linNode" presStyleCnt="0"/>
      <dgm:spPr/>
    </dgm:pt>
    <dgm:pt modelId="{88AAA203-FEBA-4069-AAEC-E770004DFAA5}" type="pres">
      <dgm:prSet presAssocID="{DBDD5DB8-84FD-4E55-86AF-93089D9522E9}" presName="parentText" presStyleLbl="node1" presStyleIdx="2" presStyleCnt="3" custScaleX="85003">
        <dgm:presLayoutVars>
          <dgm:chMax val="1"/>
          <dgm:bulletEnabled val="1"/>
        </dgm:presLayoutVars>
      </dgm:prSet>
      <dgm:spPr/>
    </dgm:pt>
    <dgm:pt modelId="{D5FEF022-5C00-4E76-8924-47C22926161A}" type="pres">
      <dgm:prSet presAssocID="{DBDD5DB8-84FD-4E55-86AF-93089D9522E9}" presName="descendantText" presStyleLbl="alignAccFollowNode1" presStyleIdx="2" presStyleCnt="3" custScaleX="137525" custScaleY="124072">
        <dgm:presLayoutVars>
          <dgm:bulletEnabled val="1"/>
        </dgm:presLayoutVars>
      </dgm:prSet>
      <dgm:spPr/>
    </dgm:pt>
  </dgm:ptLst>
  <dgm:cxnLst>
    <dgm:cxn modelId="{AA548AFA-ACF4-4E43-9095-BF0B3D3ED171}" type="presOf" srcId="{176BFED1-A879-4880-861E-DABCF3DBEC02}" destId="{D5FEF022-5C00-4E76-8924-47C22926161A}" srcOrd="0" destOrd="0" presId="urn:microsoft.com/office/officeart/2005/8/layout/vList5"/>
    <dgm:cxn modelId="{928A9F58-5E08-4B85-91C4-0556B3C18462}" type="presOf" srcId="{5A1A3E6E-90F3-4711-A281-30822F9B432B}" destId="{D5FEF022-5C00-4E76-8924-47C22926161A}" srcOrd="0" destOrd="1" presId="urn:microsoft.com/office/officeart/2005/8/layout/vList5"/>
    <dgm:cxn modelId="{F6E6AE42-8CBD-4B77-BECA-97C766162381}" srcId="{D73C3B59-C072-4208-9CFF-186F8D2F598A}" destId="{E529A41E-A0CE-4FDF-8FB5-A01A12B8711C}" srcOrd="3" destOrd="0" parTransId="{7888D3A5-1A4E-4693-8052-FD75D0E79A02}" sibTransId="{83C51AAE-EE77-4A49-8763-94F13F113FCB}"/>
    <dgm:cxn modelId="{942A9843-AECD-4114-B09C-4B46AC686E84}" type="presOf" srcId="{2C0FCBD7-C7D2-4E40-8792-6287B595BE07}" destId="{D5FEF022-5C00-4E76-8924-47C22926161A}" srcOrd="0" destOrd="5" presId="urn:microsoft.com/office/officeart/2005/8/layout/vList5"/>
    <dgm:cxn modelId="{70D37FB1-740A-44C9-9CEA-17FF76030EE8}" type="presOf" srcId="{D73C3B59-C072-4208-9CFF-186F8D2F598A}" destId="{8C732917-C6B3-401C-93F4-A644F9B181E8}" srcOrd="0" destOrd="0" presId="urn:microsoft.com/office/officeart/2005/8/layout/vList5"/>
    <dgm:cxn modelId="{8E2DE26C-4FE6-49C1-84A4-E3FD89EFA90D}" srcId="{DBDD5DB8-84FD-4E55-86AF-93089D9522E9}" destId="{EBBF1512-5E54-4D7A-8476-2D5EEC970287}" srcOrd="6" destOrd="0" parTransId="{B16B8830-DE34-466C-AB12-19B82BEEADDB}" sibTransId="{EB36A764-3894-4756-B7AD-EC153A1BFBFF}"/>
    <dgm:cxn modelId="{68B92255-C6E4-43B5-A512-276BA8208C1A}" type="presOf" srcId="{DBDD5DB8-84FD-4E55-86AF-93089D9522E9}" destId="{88AAA203-FEBA-4069-AAEC-E770004DFAA5}" srcOrd="0" destOrd="0" presId="urn:microsoft.com/office/officeart/2005/8/layout/vList5"/>
    <dgm:cxn modelId="{53C520EE-7AA8-4E4F-B4D3-D0D0D4D3C886}" type="presOf" srcId="{3D464B6E-6080-4988-B4A7-A79D09E25295}" destId="{D5FEF022-5C00-4E76-8924-47C22926161A}" srcOrd="0" destOrd="4" presId="urn:microsoft.com/office/officeart/2005/8/layout/vList5"/>
    <dgm:cxn modelId="{93E4695B-2B1B-48A0-8ABA-54F91A695410}" type="presOf" srcId="{9A5B92D7-9194-4663-9534-FDABD123E7E2}" destId="{33798CE4-F7CF-4C9B-AE3D-C744DB2B45D2}" srcOrd="0" destOrd="0" presId="urn:microsoft.com/office/officeart/2005/8/layout/vList5"/>
    <dgm:cxn modelId="{864237FB-1EE2-4E21-A678-5211DF7D9B4A}" type="presOf" srcId="{87EB04CA-0D00-42C2-ACC8-C47201AB4AE4}" destId="{33798CE4-F7CF-4C9B-AE3D-C744DB2B45D2}" srcOrd="0" destOrd="1" presId="urn:microsoft.com/office/officeart/2005/8/layout/vList5"/>
    <dgm:cxn modelId="{5A104F56-1B40-4209-B56A-DA534B810C14}" srcId="{DBDD5DB8-84FD-4E55-86AF-93089D9522E9}" destId="{08161473-D258-4C46-BF32-0A14C5899D88}" srcOrd="3" destOrd="0" parTransId="{995D794D-10AD-4C9E-A5C5-920743B2D5E4}" sibTransId="{7337D031-91CA-4197-A922-E4C8A1071D97}"/>
    <dgm:cxn modelId="{1EF065CC-B3BB-4BA1-8CE8-B362FA0117B3}" type="presOf" srcId="{49FF4187-1F77-4FE9-A394-076D25214FD5}" destId="{33798CE4-F7CF-4C9B-AE3D-C744DB2B45D2}" srcOrd="0" destOrd="2" presId="urn:microsoft.com/office/officeart/2005/8/layout/vList5"/>
    <dgm:cxn modelId="{E62A70AB-CFC0-4081-9135-60915E3044C5}" srcId="{DBDD5DB8-84FD-4E55-86AF-93089D9522E9}" destId="{B125175A-0369-455C-84FB-3270B66DE3E9}" srcOrd="2" destOrd="0" parTransId="{6524CCAC-E220-4C22-9B1A-FE0E9325BEAC}" sibTransId="{FB6C26CB-AA61-4FCB-805B-8E20F0189F9D}"/>
    <dgm:cxn modelId="{2125FD10-C3B4-4603-A4CB-B02B0D6B92D9}" srcId="{DBDD5DB8-84FD-4E55-86AF-93089D9522E9}" destId="{176BFED1-A879-4880-861E-DABCF3DBEC02}" srcOrd="0" destOrd="0" parTransId="{868E635D-07BC-4D0D-8AEB-FC806A5A4062}" sibTransId="{F03DEBB6-2CAC-484A-8D21-94C5E5CD1016}"/>
    <dgm:cxn modelId="{8FE671C6-A6F9-4237-9E9C-B02E5C52D009}" srcId="{D73C3B59-C072-4208-9CFF-186F8D2F598A}" destId="{B43B8BC9-6BE7-4959-AC02-23C22B68E1CA}" srcOrd="1" destOrd="0" parTransId="{39FA412D-2B87-441C-BAB3-E54BE4BA9137}" sibTransId="{C046076E-12C3-4C54-89DD-F2768E0DC44C}"/>
    <dgm:cxn modelId="{EF15FC0B-0C7F-44B0-97F0-12C1D67CCE33}" srcId="{DBDD5DB8-84FD-4E55-86AF-93089D9522E9}" destId="{5A1A3E6E-90F3-4711-A281-30822F9B432B}" srcOrd="1" destOrd="0" parTransId="{2D45903A-AADE-4421-94DA-26427038FFF1}" sibTransId="{AF7D5F28-826D-476E-9BC5-2B30035F2D3D}"/>
    <dgm:cxn modelId="{30271309-D3D5-4085-ABE5-5F6556A21FD0}" srcId="{D73C3B59-C072-4208-9CFF-186F8D2F598A}" destId="{A27850BE-2BDC-4D95-9666-D31BA4C77238}" srcOrd="2" destOrd="0" parTransId="{3C1533D5-193F-4E80-80BC-26953FDA917B}" sibTransId="{5426D999-6A94-458D-8D88-7948C3D6889D}"/>
    <dgm:cxn modelId="{C82132A2-9E89-43BF-AC05-449D0273472B}" type="presOf" srcId="{B43B8BC9-6BE7-4959-AC02-23C22B68E1CA}" destId="{C21F5C76-2E04-4E80-B1D0-AEC164199B1A}" srcOrd="0" destOrd="1" presId="urn:microsoft.com/office/officeart/2005/8/layout/vList5"/>
    <dgm:cxn modelId="{30AA040C-9DA4-449E-B8F7-C16A40452259}" type="presOf" srcId="{08161473-D258-4C46-BF32-0A14C5899D88}" destId="{D5FEF022-5C00-4E76-8924-47C22926161A}" srcOrd="0" destOrd="3" presId="urn:microsoft.com/office/officeart/2005/8/layout/vList5"/>
    <dgm:cxn modelId="{5269E871-0EBF-40B7-A7E8-69567888B0BD}" srcId="{4C5E2F69-2678-4480-8ADB-77CD9EC6B608}" destId="{49FF4187-1F77-4FE9-A394-076D25214FD5}" srcOrd="2" destOrd="0" parTransId="{07485247-4741-49B6-A265-08648F547168}" sibTransId="{730E1799-930C-4622-8FE3-0C74DF88970B}"/>
    <dgm:cxn modelId="{BC0C8A90-25FE-4D59-85CE-9024606F8310}" srcId="{D73C3B59-C072-4208-9CFF-186F8D2F598A}" destId="{B1268D26-E3DE-436E-A6F7-E442E8AE626D}" srcOrd="0" destOrd="0" parTransId="{2CE12B72-141B-4172-AA68-C7F92E9BA14E}" sibTransId="{42428BD5-663C-4C93-8A3C-BFEA94F17F59}"/>
    <dgm:cxn modelId="{A054E287-BF52-41D8-A9FB-BE7B02D49C57}" type="presOf" srcId="{E529A41E-A0CE-4FDF-8FB5-A01A12B8711C}" destId="{C21F5C76-2E04-4E80-B1D0-AEC164199B1A}" srcOrd="0" destOrd="3" presId="urn:microsoft.com/office/officeart/2005/8/layout/vList5"/>
    <dgm:cxn modelId="{A91ADCDD-4455-4305-9D98-4FFBBBB35A9F}" srcId="{DBDD5DB8-84FD-4E55-86AF-93089D9522E9}" destId="{3D464B6E-6080-4988-B4A7-A79D09E25295}" srcOrd="4" destOrd="0" parTransId="{E2E3A7F5-CE0A-4AAA-B710-B2DA11822D72}" sibTransId="{81C25194-D22E-4D3F-920A-CB96C6D7EFB8}"/>
    <dgm:cxn modelId="{9129A561-5034-4A2C-BE97-3C7FF1C8BA14}" srcId="{A37902EB-7B4A-4349-AA97-F6AE2BDDB700}" destId="{D73C3B59-C072-4208-9CFF-186F8D2F598A}" srcOrd="1" destOrd="0" parTransId="{975A24B0-2BC5-4A1D-9B18-4D815E8B1FC6}" sibTransId="{C155FE29-68C9-40AC-889F-7A98A97D51AC}"/>
    <dgm:cxn modelId="{5C9258CC-47C6-4790-BD3C-262154FBD0CF}" type="presOf" srcId="{A37902EB-7B4A-4349-AA97-F6AE2BDDB700}" destId="{9EC76E5C-B30C-4720-AF6A-0457480CBBC1}" srcOrd="0" destOrd="0" presId="urn:microsoft.com/office/officeart/2005/8/layout/vList5"/>
    <dgm:cxn modelId="{2014F903-5F54-4577-A9EC-55A83122ECD4}" srcId="{A37902EB-7B4A-4349-AA97-F6AE2BDDB700}" destId="{4C5E2F69-2678-4480-8ADB-77CD9EC6B608}" srcOrd="0" destOrd="0" parTransId="{2396BC6F-C7DA-4BD4-AEB3-B1C00DAE4495}" sibTransId="{6A4A71FE-5B55-44A9-B841-5DFE141F57AD}"/>
    <dgm:cxn modelId="{B4B21A97-BEDE-4CB3-916F-BC4C3FC6AA20}" srcId="{DBDD5DB8-84FD-4E55-86AF-93089D9522E9}" destId="{2C0FCBD7-C7D2-4E40-8792-6287B595BE07}" srcOrd="5" destOrd="0" parTransId="{D79A4321-414E-4B9B-8A0B-F009A66F7CE6}" sibTransId="{F2353914-7F30-471B-B2C2-C717EE2C20DE}"/>
    <dgm:cxn modelId="{5BF0AD76-0C9C-433D-84C3-70B95E9F4CC1}" type="presOf" srcId="{A27850BE-2BDC-4D95-9666-D31BA4C77238}" destId="{C21F5C76-2E04-4E80-B1D0-AEC164199B1A}" srcOrd="0" destOrd="2" presId="urn:microsoft.com/office/officeart/2005/8/layout/vList5"/>
    <dgm:cxn modelId="{C65F6DC2-3F8B-4BE1-94BE-88E67A668F0D}" srcId="{A37902EB-7B4A-4349-AA97-F6AE2BDDB700}" destId="{DBDD5DB8-84FD-4E55-86AF-93089D9522E9}" srcOrd="2" destOrd="0" parTransId="{678028DE-349E-4566-AE12-B2468BAFB912}" sibTransId="{0FDA6F9E-1B29-4FFF-AAC1-C1B580FE9008}"/>
    <dgm:cxn modelId="{14A9DB6D-1251-45B9-8670-CE6CD2FD0DDA}" type="presOf" srcId="{B125175A-0369-455C-84FB-3270B66DE3E9}" destId="{D5FEF022-5C00-4E76-8924-47C22926161A}" srcOrd="0" destOrd="2" presId="urn:microsoft.com/office/officeart/2005/8/layout/vList5"/>
    <dgm:cxn modelId="{EA4952A2-71BA-44E5-BA22-DFDE42C0EC67}" srcId="{4C5E2F69-2678-4480-8ADB-77CD9EC6B608}" destId="{87EB04CA-0D00-42C2-ACC8-C47201AB4AE4}" srcOrd="1" destOrd="0" parTransId="{7E9901A0-0635-4CA9-B361-D6A7E9993426}" sibTransId="{9D2721FF-7E04-4BAE-8985-D22425973B08}"/>
    <dgm:cxn modelId="{C971806C-B303-41AD-A1B2-B81138E36E74}" srcId="{4C5E2F69-2678-4480-8ADB-77CD9EC6B608}" destId="{9A5B92D7-9194-4663-9534-FDABD123E7E2}" srcOrd="0" destOrd="0" parTransId="{ECBDBCDF-065F-44BB-B604-DEE5BFC725B7}" sibTransId="{DF13471F-A585-4DF4-8C28-0AA04CA45736}"/>
    <dgm:cxn modelId="{DE3003FC-34E9-4D28-AB9B-C45538BB9D32}" type="presOf" srcId="{EBBF1512-5E54-4D7A-8476-2D5EEC970287}" destId="{D5FEF022-5C00-4E76-8924-47C22926161A}" srcOrd="0" destOrd="6" presId="urn:microsoft.com/office/officeart/2005/8/layout/vList5"/>
    <dgm:cxn modelId="{2A37DB1F-3F79-4FF3-95D8-D39903712196}" type="presOf" srcId="{4C5E2F69-2678-4480-8ADB-77CD9EC6B608}" destId="{BE378EF4-5CF1-407E-83F7-6D639B2DDD4B}" srcOrd="0" destOrd="0" presId="urn:microsoft.com/office/officeart/2005/8/layout/vList5"/>
    <dgm:cxn modelId="{FF32971E-EE4C-4BD3-BBFF-8DCCC95B1827}" type="presOf" srcId="{B1268D26-E3DE-436E-A6F7-E442E8AE626D}" destId="{C21F5C76-2E04-4E80-B1D0-AEC164199B1A}" srcOrd="0" destOrd="0" presId="urn:microsoft.com/office/officeart/2005/8/layout/vList5"/>
    <dgm:cxn modelId="{5F9AD6DD-7FDB-465B-B173-98EA116463A4}" type="presParOf" srcId="{9EC76E5C-B30C-4720-AF6A-0457480CBBC1}" destId="{3AA87E4D-22A9-4C35-A07D-E9BB875682D5}" srcOrd="0" destOrd="0" presId="urn:microsoft.com/office/officeart/2005/8/layout/vList5"/>
    <dgm:cxn modelId="{55BF7E61-1B98-4643-88B6-E7A4ED2D9A0F}" type="presParOf" srcId="{3AA87E4D-22A9-4C35-A07D-E9BB875682D5}" destId="{BE378EF4-5CF1-407E-83F7-6D639B2DDD4B}" srcOrd="0" destOrd="0" presId="urn:microsoft.com/office/officeart/2005/8/layout/vList5"/>
    <dgm:cxn modelId="{9F104EBA-7555-4435-9DC3-38210A4DFFB1}" type="presParOf" srcId="{3AA87E4D-22A9-4C35-A07D-E9BB875682D5}" destId="{33798CE4-F7CF-4C9B-AE3D-C744DB2B45D2}" srcOrd="1" destOrd="0" presId="urn:microsoft.com/office/officeart/2005/8/layout/vList5"/>
    <dgm:cxn modelId="{1E322CBD-F8B2-4AB6-BD47-AAA6C7608EA7}" type="presParOf" srcId="{9EC76E5C-B30C-4720-AF6A-0457480CBBC1}" destId="{48D5D4F2-DF25-4C21-A3C0-3E6123FD3BC0}" srcOrd="1" destOrd="0" presId="urn:microsoft.com/office/officeart/2005/8/layout/vList5"/>
    <dgm:cxn modelId="{73AF6D49-6E93-41F1-88D8-D434EE3F53B9}" type="presParOf" srcId="{9EC76E5C-B30C-4720-AF6A-0457480CBBC1}" destId="{84DF4362-DBB0-459F-BBA8-907630C52B7B}" srcOrd="2" destOrd="0" presId="urn:microsoft.com/office/officeart/2005/8/layout/vList5"/>
    <dgm:cxn modelId="{1B0BFB0A-3044-4028-BF59-399A4D21A539}" type="presParOf" srcId="{84DF4362-DBB0-459F-BBA8-907630C52B7B}" destId="{8C732917-C6B3-401C-93F4-A644F9B181E8}" srcOrd="0" destOrd="0" presId="urn:microsoft.com/office/officeart/2005/8/layout/vList5"/>
    <dgm:cxn modelId="{828AF0A0-CD00-4F64-A841-47EB74D801A7}" type="presParOf" srcId="{84DF4362-DBB0-459F-BBA8-907630C52B7B}" destId="{C21F5C76-2E04-4E80-B1D0-AEC164199B1A}" srcOrd="1" destOrd="0" presId="urn:microsoft.com/office/officeart/2005/8/layout/vList5"/>
    <dgm:cxn modelId="{DE476417-B33A-417F-B881-2CEA7759900D}" type="presParOf" srcId="{9EC76E5C-B30C-4720-AF6A-0457480CBBC1}" destId="{E4929A16-2F99-4163-9989-6BFE2740DAC3}" srcOrd="3" destOrd="0" presId="urn:microsoft.com/office/officeart/2005/8/layout/vList5"/>
    <dgm:cxn modelId="{6A7CC470-124F-4598-B9CB-88C9A975C7D0}" type="presParOf" srcId="{9EC76E5C-B30C-4720-AF6A-0457480CBBC1}" destId="{95B536D5-141A-4BAB-B018-6DDF9C0C69EC}" srcOrd="4" destOrd="0" presId="urn:microsoft.com/office/officeart/2005/8/layout/vList5"/>
    <dgm:cxn modelId="{C57A7E83-5C96-423C-9ECC-7230A05654AF}" type="presParOf" srcId="{95B536D5-141A-4BAB-B018-6DDF9C0C69EC}" destId="{88AAA203-FEBA-4069-AAEC-E770004DFAA5}" srcOrd="0" destOrd="0" presId="urn:microsoft.com/office/officeart/2005/8/layout/vList5"/>
    <dgm:cxn modelId="{B9F4A8F7-018A-4008-9676-58ECFEC5E605}" type="presParOf" srcId="{95B536D5-141A-4BAB-B018-6DDF9C0C69EC}" destId="{D5FEF022-5C00-4E76-8924-47C2292616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55A1B8-FE37-4527-B145-13A909435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8CC5B8-D05B-4177-8AFC-9E9834D82C26}">
      <dgm:prSet phldrT="[Texte]"/>
      <dgm:spPr/>
      <dgm:t>
        <a:bodyPr/>
        <a:lstStyle/>
        <a:p>
          <a:r>
            <a:rPr lang="fr-FR" dirty="0"/>
            <a:t>3 Pôles Emploi </a:t>
          </a:r>
        </a:p>
        <a:p>
          <a:r>
            <a:rPr lang="fr-FR" dirty="0"/>
            <a:t>Brignoles</a:t>
          </a:r>
        </a:p>
        <a:p>
          <a:r>
            <a:rPr lang="fr-FR" dirty="0"/>
            <a:t>Saint-Maximin </a:t>
          </a:r>
        </a:p>
        <a:p>
          <a:r>
            <a:rPr lang="fr-FR" dirty="0"/>
            <a:t>Draguignan</a:t>
          </a:r>
        </a:p>
      </dgm:t>
    </dgm:pt>
    <dgm:pt modelId="{73674780-EB78-4510-B8B6-0933270F8734}" type="parTrans" cxnId="{0756029F-50CA-4019-8697-F3FE3AA8E8C1}">
      <dgm:prSet/>
      <dgm:spPr/>
      <dgm:t>
        <a:bodyPr/>
        <a:lstStyle/>
        <a:p>
          <a:endParaRPr lang="fr-FR"/>
        </a:p>
      </dgm:t>
    </dgm:pt>
    <dgm:pt modelId="{8037BECA-74A0-4A7C-A99E-971960B11ADF}" type="sibTrans" cxnId="{0756029F-50CA-4019-8697-F3FE3AA8E8C1}">
      <dgm:prSet/>
      <dgm:spPr/>
      <dgm:t>
        <a:bodyPr/>
        <a:lstStyle/>
        <a:p>
          <a:endParaRPr lang="fr-FR"/>
        </a:p>
      </dgm:t>
    </dgm:pt>
    <dgm:pt modelId="{246F457B-B2AF-48D8-8DFD-CA5F7E074278}">
      <dgm:prSet phldrT="[Texte]"/>
      <dgm:spPr/>
      <dgm:t>
        <a:bodyPr/>
        <a:lstStyle/>
        <a:p>
          <a:r>
            <a:rPr lang="fr-FR" dirty="0"/>
            <a:t>2 Chambres de Commerce et d’Industrie du Var</a:t>
          </a:r>
        </a:p>
        <a:p>
          <a:r>
            <a:rPr lang="fr-FR" dirty="0"/>
            <a:t>Antenne Territoriale de Brignoles</a:t>
          </a:r>
        </a:p>
        <a:p>
          <a:r>
            <a:rPr lang="fr-FR" dirty="0"/>
            <a:t>Antenne Territoriale de Draguignan</a:t>
          </a:r>
        </a:p>
      </dgm:t>
    </dgm:pt>
    <dgm:pt modelId="{0232C170-8114-486F-B0A7-2759FDA7463E}" type="parTrans" cxnId="{5E4F9AD5-9B5E-451F-A06E-CC65371BEB2B}">
      <dgm:prSet/>
      <dgm:spPr/>
      <dgm:t>
        <a:bodyPr/>
        <a:lstStyle/>
        <a:p>
          <a:endParaRPr lang="fr-FR"/>
        </a:p>
      </dgm:t>
    </dgm:pt>
    <dgm:pt modelId="{EB50DAB7-5F6C-4819-BB95-0D82C81E2D31}" type="sibTrans" cxnId="{5E4F9AD5-9B5E-451F-A06E-CC65371BEB2B}">
      <dgm:prSet/>
      <dgm:spPr/>
      <dgm:t>
        <a:bodyPr/>
        <a:lstStyle/>
        <a:p>
          <a:endParaRPr lang="fr-FR"/>
        </a:p>
      </dgm:t>
    </dgm:pt>
    <dgm:pt modelId="{39DA053F-4379-4CBC-A4C3-28C88FE2CC65}">
      <dgm:prSet phldrT="[Texte]"/>
      <dgm:spPr/>
      <dgm:t>
        <a:bodyPr/>
        <a:lstStyle/>
        <a:p>
          <a:r>
            <a:rPr lang="fr-FR" dirty="0"/>
            <a:t>IRCE Aix-en-Provence</a:t>
          </a:r>
        </a:p>
      </dgm:t>
    </dgm:pt>
    <dgm:pt modelId="{F56B27B6-DAD3-47AC-B221-1552743C64B3}" type="parTrans" cxnId="{D822C7D6-02D2-4FF5-85E7-FC41B31066AA}">
      <dgm:prSet/>
      <dgm:spPr/>
      <dgm:t>
        <a:bodyPr/>
        <a:lstStyle/>
        <a:p>
          <a:endParaRPr lang="fr-FR"/>
        </a:p>
      </dgm:t>
    </dgm:pt>
    <dgm:pt modelId="{D32C6B11-858B-4BEA-B996-4F632839C75B}" type="sibTrans" cxnId="{D822C7D6-02D2-4FF5-85E7-FC41B31066AA}">
      <dgm:prSet/>
      <dgm:spPr/>
      <dgm:t>
        <a:bodyPr/>
        <a:lstStyle/>
        <a:p>
          <a:endParaRPr lang="fr-FR"/>
        </a:p>
      </dgm:t>
    </dgm:pt>
    <dgm:pt modelId="{CE5B336A-1228-4689-9A07-9F3AD5623661}">
      <dgm:prSet phldrT="[Texte]"/>
      <dgm:spPr/>
      <dgm:t>
        <a:bodyPr/>
        <a:lstStyle/>
        <a:p>
          <a:r>
            <a:rPr lang="fr-FR" dirty="0"/>
            <a:t>CREA Sol PACA</a:t>
          </a:r>
        </a:p>
      </dgm:t>
    </dgm:pt>
    <dgm:pt modelId="{0B59EA28-2C76-408A-85C4-32DDB99153BC}" type="parTrans" cxnId="{D899D438-51FB-432A-AF88-7E6D27225B09}">
      <dgm:prSet/>
      <dgm:spPr/>
      <dgm:t>
        <a:bodyPr/>
        <a:lstStyle/>
        <a:p>
          <a:endParaRPr lang="fr-FR"/>
        </a:p>
      </dgm:t>
    </dgm:pt>
    <dgm:pt modelId="{6C7B41A3-A945-4986-8C08-542A8562DF1A}" type="sibTrans" cxnId="{D899D438-51FB-432A-AF88-7E6D27225B09}">
      <dgm:prSet/>
      <dgm:spPr/>
      <dgm:t>
        <a:bodyPr/>
        <a:lstStyle/>
        <a:p>
          <a:endParaRPr lang="fr-FR"/>
        </a:p>
      </dgm:t>
    </dgm:pt>
    <dgm:pt modelId="{1D1632F8-4220-410F-8EB4-85E1486B272D}">
      <dgm:prSet phldrT="[Texte]"/>
      <dgm:spPr/>
      <dgm:t>
        <a:bodyPr/>
        <a:lstStyle/>
        <a:p>
          <a:r>
            <a:rPr lang="fr-FR" dirty="0"/>
            <a:t>UPV</a:t>
          </a:r>
        </a:p>
      </dgm:t>
    </dgm:pt>
    <dgm:pt modelId="{7DBAC651-7DE2-4C90-918C-3E67086D321D}" type="parTrans" cxnId="{1CFE440F-C73E-47F2-BDCB-69268380FB28}">
      <dgm:prSet/>
      <dgm:spPr/>
      <dgm:t>
        <a:bodyPr/>
        <a:lstStyle/>
        <a:p>
          <a:endParaRPr lang="fr-FR"/>
        </a:p>
      </dgm:t>
    </dgm:pt>
    <dgm:pt modelId="{776B1862-1117-4ED2-923D-F2E473060B36}" type="sibTrans" cxnId="{1CFE440F-C73E-47F2-BDCB-69268380FB28}">
      <dgm:prSet/>
      <dgm:spPr/>
      <dgm:t>
        <a:bodyPr/>
        <a:lstStyle/>
        <a:p>
          <a:endParaRPr lang="fr-FR"/>
        </a:p>
      </dgm:t>
    </dgm:pt>
    <dgm:pt modelId="{6BDF46B6-076B-4CEC-B68D-A81E69BD0577}">
      <dgm:prSet phldrT="[Texte]"/>
      <dgm:spPr/>
      <dgm:t>
        <a:bodyPr/>
        <a:lstStyle/>
        <a:p>
          <a:r>
            <a:rPr lang="fr-FR" dirty="0"/>
            <a:t>La FOL 83</a:t>
          </a:r>
        </a:p>
      </dgm:t>
    </dgm:pt>
    <dgm:pt modelId="{B07C6A98-CE81-4065-828B-0B463CF16227}" type="parTrans" cxnId="{3F5987DF-BEFE-4167-A785-0637D764E650}">
      <dgm:prSet/>
      <dgm:spPr/>
      <dgm:t>
        <a:bodyPr/>
        <a:lstStyle/>
        <a:p>
          <a:endParaRPr lang="fr-FR"/>
        </a:p>
      </dgm:t>
    </dgm:pt>
    <dgm:pt modelId="{4C0A4E01-4C09-4D74-92C1-006E19A64CF4}" type="sibTrans" cxnId="{3F5987DF-BEFE-4167-A785-0637D764E650}">
      <dgm:prSet/>
      <dgm:spPr/>
      <dgm:t>
        <a:bodyPr/>
        <a:lstStyle/>
        <a:p>
          <a:endParaRPr lang="fr-FR"/>
        </a:p>
      </dgm:t>
    </dgm:pt>
    <dgm:pt modelId="{BE52768F-DEBC-49A3-B90D-101E6C2D4700}">
      <dgm:prSet phldrT="[Texte]"/>
      <dgm:spPr/>
      <dgm:t>
        <a:bodyPr/>
        <a:lstStyle/>
        <a:p>
          <a:r>
            <a:rPr lang="fr-FR" dirty="0"/>
            <a:t>CRESS Paca</a:t>
          </a:r>
        </a:p>
      </dgm:t>
    </dgm:pt>
    <dgm:pt modelId="{A4D7A94E-6D80-4544-A033-2B28BF0A681C}" type="parTrans" cxnId="{DFB4A05C-260B-4723-9B73-D0E5C5086A1F}">
      <dgm:prSet/>
      <dgm:spPr/>
      <dgm:t>
        <a:bodyPr/>
        <a:lstStyle/>
        <a:p>
          <a:endParaRPr lang="fr-FR"/>
        </a:p>
      </dgm:t>
    </dgm:pt>
    <dgm:pt modelId="{DB9349E0-53A4-4F34-B305-5695DE1950DA}" type="sibTrans" cxnId="{DFB4A05C-260B-4723-9B73-D0E5C5086A1F}">
      <dgm:prSet/>
      <dgm:spPr/>
      <dgm:t>
        <a:bodyPr/>
        <a:lstStyle/>
        <a:p>
          <a:endParaRPr lang="fr-FR"/>
        </a:p>
      </dgm:t>
    </dgm:pt>
    <dgm:pt modelId="{338EF2D5-1DD5-45D4-ACB8-F8CC2A1679F9}">
      <dgm:prSet phldrT="[Texte]"/>
      <dgm:spPr/>
      <dgm:t>
        <a:bodyPr/>
        <a:lstStyle/>
        <a:p>
          <a:r>
            <a:rPr lang="fr-FR" dirty="0"/>
            <a:t>UR SCOP Paca</a:t>
          </a:r>
        </a:p>
      </dgm:t>
    </dgm:pt>
    <dgm:pt modelId="{249B758C-1041-4E74-85D6-89854EA7AADC}" type="parTrans" cxnId="{F2500187-7B9B-4C45-8243-12DDFE8F892C}">
      <dgm:prSet/>
      <dgm:spPr/>
      <dgm:t>
        <a:bodyPr/>
        <a:lstStyle/>
        <a:p>
          <a:endParaRPr lang="fr-FR"/>
        </a:p>
      </dgm:t>
    </dgm:pt>
    <dgm:pt modelId="{BF32ED27-1ACC-44A8-A39B-AA4D9DD24F12}" type="sibTrans" cxnId="{F2500187-7B9B-4C45-8243-12DDFE8F892C}">
      <dgm:prSet/>
      <dgm:spPr/>
      <dgm:t>
        <a:bodyPr/>
        <a:lstStyle/>
        <a:p>
          <a:endParaRPr lang="fr-FR"/>
        </a:p>
      </dgm:t>
    </dgm:pt>
    <dgm:pt modelId="{22D069AE-D380-42F0-AA8D-7C4531A5E751}">
      <dgm:prSet phldrT="[Texte]"/>
      <dgm:spPr/>
      <dgm:t>
        <a:bodyPr/>
        <a:lstStyle/>
        <a:p>
          <a:r>
            <a:rPr lang="fr-FR" dirty="0"/>
            <a:t>…</a:t>
          </a:r>
        </a:p>
      </dgm:t>
    </dgm:pt>
    <dgm:pt modelId="{811D46CE-3391-4B03-8813-C8B9E220A3A7}" type="parTrans" cxnId="{F82CE239-9775-4C5F-9340-4D903672658F}">
      <dgm:prSet/>
      <dgm:spPr/>
      <dgm:t>
        <a:bodyPr/>
        <a:lstStyle/>
        <a:p>
          <a:endParaRPr lang="fr-FR"/>
        </a:p>
      </dgm:t>
    </dgm:pt>
    <dgm:pt modelId="{822AEC2B-AD00-4F39-8CDD-8DE64B14558F}" type="sibTrans" cxnId="{F82CE239-9775-4C5F-9340-4D903672658F}">
      <dgm:prSet/>
      <dgm:spPr/>
      <dgm:t>
        <a:bodyPr/>
        <a:lstStyle/>
        <a:p>
          <a:endParaRPr lang="fr-FR"/>
        </a:p>
      </dgm:t>
    </dgm:pt>
    <dgm:pt modelId="{7E2346E9-A775-4525-95E7-6209BF2D2360}" type="pres">
      <dgm:prSet presAssocID="{8455A1B8-FE37-4527-B145-13A9094358F4}" presName="diagram" presStyleCnt="0">
        <dgm:presLayoutVars>
          <dgm:dir/>
          <dgm:resizeHandles val="exact"/>
        </dgm:presLayoutVars>
      </dgm:prSet>
      <dgm:spPr/>
    </dgm:pt>
    <dgm:pt modelId="{CF159F8D-2B0E-46CE-A157-4716698EDF4B}" type="pres">
      <dgm:prSet presAssocID="{968CC5B8-D05B-4177-8AFC-9E9834D82C26}" presName="node" presStyleLbl="node1" presStyleIdx="0" presStyleCnt="9">
        <dgm:presLayoutVars>
          <dgm:bulletEnabled val="1"/>
        </dgm:presLayoutVars>
      </dgm:prSet>
      <dgm:spPr/>
    </dgm:pt>
    <dgm:pt modelId="{BC31B216-1027-41AD-8F85-505244738EC4}" type="pres">
      <dgm:prSet presAssocID="{8037BECA-74A0-4A7C-A99E-971960B11ADF}" presName="sibTrans" presStyleCnt="0"/>
      <dgm:spPr/>
    </dgm:pt>
    <dgm:pt modelId="{78E1D6B6-D78F-4B70-8F2A-9A058A3E248F}" type="pres">
      <dgm:prSet presAssocID="{246F457B-B2AF-48D8-8DFD-CA5F7E074278}" presName="node" presStyleLbl="node1" presStyleIdx="1" presStyleCnt="9">
        <dgm:presLayoutVars>
          <dgm:bulletEnabled val="1"/>
        </dgm:presLayoutVars>
      </dgm:prSet>
      <dgm:spPr/>
    </dgm:pt>
    <dgm:pt modelId="{DD1C7BBC-161E-4E2D-8A89-56A7B0A24C3A}" type="pres">
      <dgm:prSet presAssocID="{EB50DAB7-5F6C-4819-BB95-0D82C81E2D31}" presName="sibTrans" presStyleCnt="0"/>
      <dgm:spPr/>
    </dgm:pt>
    <dgm:pt modelId="{37D747C9-9DE5-4044-AF14-8E62754701DE}" type="pres">
      <dgm:prSet presAssocID="{39DA053F-4379-4CBC-A4C3-28C88FE2CC65}" presName="node" presStyleLbl="node1" presStyleIdx="2" presStyleCnt="9">
        <dgm:presLayoutVars>
          <dgm:bulletEnabled val="1"/>
        </dgm:presLayoutVars>
      </dgm:prSet>
      <dgm:spPr/>
    </dgm:pt>
    <dgm:pt modelId="{845205D2-8F67-4603-8304-C8F95178EFCB}" type="pres">
      <dgm:prSet presAssocID="{D32C6B11-858B-4BEA-B996-4F632839C75B}" presName="sibTrans" presStyleCnt="0"/>
      <dgm:spPr/>
    </dgm:pt>
    <dgm:pt modelId="{0E2CD318-A1DF-45AC-8F7B-DF7AD3501B13}" type="pres">
      <dgm:prSet presAssocID="{CE5B336A-1228-4689-9A07-9F3AD5623661}" presName="node" presStyleLbl="node1" presStyleIdx="3" presStyleCnt="9">
        <dgm:presLayoutVars>
          <dgm:bulletEnabled val="1"/>
        </dgm:presLayoutVars>
      </dgm:prSet>
      <dgm:spPr/>
    </dgm:pt>
    <dgm:pt modelId="{A994A546-05BD-4BD5-BF7E-679C10610DAE}" type="pres">
      <dgm:prSet presAssocID="{6C7B41A3-A945-4986-8C08-542A8562DF1A}" presName="sibTrans" presStyleCnt="0"/>
      <dgm:spPr/>
    </dgm:pt>
    <dgm:pt modelId="{DB8752C8-545A-41ED-9291-3B1F87B4C427}" type="pres">
      <dgm:prSet presAssocID="{1D1632F8-4220-410F-8EB4-85E1486B272D}" presName="node" presStyleLbl="node1" presStyleIdx="4" presStyleCnt="9">
        <dgm:presLayoutVars>
          <dgm:bulletEnabled val="1"/>
        </dgm:presLayoutVars>
      </dgm:prSet>
      <dgm:spPr/>
    </dgm:pt>
    <dgm:pt modelId="{E9A41D54-BEDF-4C18-871C-9BE06ACA4BD2}" type="pres">
      <dgm:prSet presAssocID="{776B1862-1117-4ED2-923D-F2E473060B36}" presName="sibTrans" presStyleCnt="0"/>
      <dgm:spPr/>
    </dgm:pt>
    <dgm:pt modelId="{2BD9C45A-AC95-4F81-BC23-53BCAEA3B418}" type="pres">
      <dgm:prSet presAssocID="{6BDF46B6-076B-4CEC-B68D-A81E69BD0577}" presName="node" presStyleLbl="node1" presStyleIdx="5" presStyleCnt="9">
        <dgm:presLayoutVars>
          <dgm:bulletEnabled val="1"/>
        </dgm:presLayoutVars>
      </dgm:prSet>
      <dgm:spPr/>
    </dgm:pt>
    <dgm:pt modelId="{C22E9959-5D15-4EE9-972C-3FCB64B21F9E}" type="pres">
      <dgm:prSet presAssocID="{4C0A4E01-4C09-4D74-92C1-006E19A64CF4}" presName="sibTrans" presStyleCnt="0"/>
      <dgm:spPr/>
    </dgm:pt>
    <dgm:pt modelId="{9F5C4AF1-592D-47EF-952D-A4602AB99B85}" type="pres">
      <dgm:prSet presAssocID="{BE52768F-DEBC-49A3-B90D-101E6C2D4700}" presName="node" presStyleLbl="node1" presStyleIdx="6" presStyleCnt="9">
        <dgm:presLayoutVars>
          <dgm:bulletEnabled val="1"/>
        </dgm:presLayoutVars>
      </dgm:prSet>
      <dgm:spPr/>
    </dgm:pt>
    <dgm:pt modelId="{575E4A7A-3559-4AE1-99D8-C361691B7954}" type="pres">
      <dgm:prSet presAssocID="{DB9349E0-53A4-4F34-B305-5695DE1950DA}" presName="sibTrans" presStyleCnt="0"/>
      <dgm:spPr/>
    </dgm:pt>
    <dgm:pt modelId="{6B615289-45AE-4F98-871D-4808E8A72A6E}" type="pres">
      <dgm:prSet presAssocID="{338EF2D5-1DD5-45D4-ACB8-F8CC2A1679F9}" presName="node" presStyleLbl="node1" presStyleIdx="7" presStyleCnt="9">
        <dgm:presLayoutVars>
          <dgm:bulletEnabled val="1"/>
        </dgm:presLayoutVars>
      </dgm:prSet>
      <dgm:spPr/>
    </dgm:pt>
    <dgm:pt modelId="{CEA0060D-3111-4435-9419-0AA62B7F5CA6}" type="pres">
      <dgm:prSet presAssocID="{BF32ED27-1ACC-44A8-A39B-AA4D9DD24F12}" presName="sibTrans" presStyleCnt="0"/>
      <dgm:spPr/>
    </dgm:pt>
    <dgm:pt modelId="{EC9455A7-FCCC-4E06-8A0E-E3543B7E64A9}" type="pres">
      <dgm:prSet presAssocID="{22D069AE-D380-42F0-AA8D-7C4531A5E751}" presName="node" presStyleLbl="node1" presStyleIdx="8" presStyleCnt="9">
        <dgm:presLayoutVars>
          <dgm:bulletEnabled val="1"/>
        </dgm:presLayoutVars>
      </dgm:prSet>
      <dgm:spPr/>
    </dgm:pt>
  </dgm:ptLst>
  <dgm:cxnLst>
    <dgm:cxn modelId="{0FE496F4-1F15-4AAA-93B8-B1FCB2CA2567}" type="presOf" srcId="{39DA053F-4379-4CBC-A4C3-28C88FE2CC65}" destId="{37D747C9-9DE5-4044-AF14-8E62754701DE}" srcOrd="0" destOrd="0" presId="urn:microsoft.com/office/officeart/2005/8/layout/default"/>
    <dgm:cxn modelId="{2A61445A-D122-420F-BF0C-1D3ACF8CACB7}" type="presOf" srcId="{968CC5B8-D05B-4177-8AFC-9E9834D82C26}" destId="{CF159F8D-2B0E-46CE-A157-4716698EDF4B}" srcOrd="0" destOrd="0" presId="urn:microsoft.com/office/officeart/2005/8/layout/default"/>
    <dgm:cxn modelId="{16B388D6-CCF8-4D03-AADB-9D9A40CE3A5E}" type="presOf" srcId="{246F457B-B2AF-48D8-8DFD-CA5F7E074278}" destId="{78E1D6B6-D78F-4B70-8F2A-9A058A3E248F}" srcOrd="0" destOrd="0" presId="urn:microsoft.com/office/officeart/2005/8/layout/default"/>
    <dgm:cxn modelId="{0756029F-50CA-4019-8697-F3FE3AA8E8C1}" srcId="{8455A1B8-FE37-4527-B145-13A9094358F4}" destId="{968CC5B8-D05B-4177-8AFC-9E9834D82C26}" srcOrd="0" destOrd="0" parTransId="{73674780-EB78-4510-B8B6-0933270F8734}" sibTransId="{8037BECA-74A0-4A7C-A99E-971960B11ADF}"/>
    <dgm:cxn modelId="{A7368DFF-CFE4-4649-85B1-778A79FEAFD1}" type="presOf" srcId="{22D069AE-D380-42F0-AA8D-7C4531A5E751}" destId="{EC9455A7-FCCC-4E06-8A0E-E3543B7E64A9}" srcOrd="0" destOrd="0" presId="urn:microsoft.com/office/officeart/2005/8/layout/default"/>
    <dgm:cxn modelId="{4E008FEF-3644-4B02-9281-648F104C507F}" type="presOf" srcId="{6BDF46B6-076B-4CEC-B68D-A81E69BD0577}" destId="{2BD9C45A-AC95-4F81-BC23-53BCAEA3B418}" srcOrd="0" destOrd="0" presId="urn:microsoft.com/office/officeart/2005/8/layout/default"/>
    <dgm:cxn modelId="{3F5987DF-BEFE-4167-A785-0637D764E650}" srcId="{8455A1B8-FE37-4527-B145-13A9094358F4}" destId="{6BDF46B6-076B-4CEC-B68D-A81E69BD0577}" srcOrd="5" destOrd="0" parTransId="{B07C6A98-CE81-4065-828B-0B463CF16227}" sibTransId="{4C0A4E01-4C09-4D74-92C1-006E19A64CF4}"/>
    <dgm:cxn modelId="{D899D438-51FB-432A-AF88-7E6D27225B09}" srcId="{8455A1B8-FE37-4527-B145-13A9094358F4}" destId="{CE5B336A-1228-4689-9A07-9F3AD5623661}" srcOrd="3" destOrd="0" parTransId="{0B59EA28-2C76-408A-85C4-32DDB99153BC}" sibTransId="{6C7B41A3-A945-4986-8C08-542A8562DF1A}"/>
    <dgm:cxn modelId="{17E7DA69-0CCE-4DE1-8FC2-737367955A53}" type="presOf" srcId="{BE52768F-DEBC-49A3-B90D-101E6C2D4700}" destId="{9F5C4AF1-592D-47EF-952D-A4602AB99B85}" srcOrd="0" destOrd="0" presId="urn:microsoft.com/office/officeart/2005/8/layout/default"/>
    <dgm:cxn modelId="{F2500187-7B9B-4C45-8243-12DDFE8F892C}" srcId="{8455A1B8-FE37-4527-B145-13A9094358F4}" destId="{338EF2D5-1DD5-45D4-ACB8-F8CC2A1679F9}" srcOrd="7" destOrd="0" parTransId="{249B758C-1041-4E74-85D6-89854EA7AADC}" sibTransId="{BF32ED27-1ACC-44A8-A39B-AA4D9DD24F12}"/>
    <dgm:cxn modelId="{1CFE440F-C73E-47F2-BDCB-69268380FB28}" srcId="{8455A1B8-FE37-4527-B145-13A9094358F4}" destId="{1D1632F8-4220-410F-8EB4-85E1486B272D}" srcOrd="4" destOrd="0" parTransId="{7DBAC651-7DE2-4C90-918C-3E67086D321D}" sibTransId="{776B1862-1117-4ED2-923D-F2E473060B36}"/>
    <dgm:cxn modelId="{5E4F9AD5-9B5E-451F-A06E-CC65371BEB2B}" srcId="{8455A1B8-FE37-4527-B145-13A9094358F4}" destId="{246F457B-B2AF-48D8-8DFD-CA5F7E074278}" srcOrd="1" destOrd="0" parTransId="{0232C170-8114-486F-B0A7-2759FDA7463E}" sibTransId="{EB50DAB7-5F6C-4819-BB95-0D82C81E2D31}"/>
    <dgm:cxn modelId="{5BEAB3DF-E5CA-4B44-8884-6FB619370F57}" type="presOf" srcId="{CE5B336A-1228-4689-9A07-9F3AD5623661}" destId="{0E2CD318-A1DF-45AC-8F7B-DF7AD3501B13}" srcOrd="0" destOrd="0" presId="urn:microsoft.com/office/officeart/2005/8/layout/default"/>
    <dgm:cxn modelId="{D822C7D6-02D2-4FF5-85E7-FC41B31066AA}" srcId="{8455A1B8-FE37-4527-B145-13A9094358F4}" destId="{39DA053F-4379-4CBC-A4C3-28C88FE2CC65}" srcOrd="2" destOrd="0" parTransId="{F56B27B6-DAD3-47AC-B221-1552743C64B3}" sibTransId="{D32C6B11-858B-4BEA-B996-4F632839C75B}"/>
    <dgm:cxn modelId="{94A6D372-2B9C-4690-8478-0A58114ABCFF}" type="presOf" srcId="{8455A1B8-FE37-4527-B145-13A9094358F4}" destId="{7E2346E9-A775-4525-95E7-6209BF2D2360}" srcOrd="0" destOrd="0" presId="urn:microsoft.com/office/officeart/2005/8/layout/default"/>
    <dgm:cxn modelId="{7F546104-35C8-4423-A264-F2D79F7E7272}" type="presOf" srcId="{1D1632F8-4220-410F-8EB4-85E1486B272D}" destId="{DB8752C8-545A-41ED-9291-3B1F87B4C427}" srcOrd="0" destOrd="0" presId="urn:microsoft.com/office/officeart/2005/8/layout/default"/>
    <dgm:cxn modelId="{F82CE239-9775-4C5F-9340-4D903672658F}" srcId="{8455A1B8-FE37-4527-B145-13A9094358F4}" destId="{22D069AE-D380-42F0-AA8D-7C4531A5E751}" srcOrd="8" destOrd="0" parTransId="{811D46CE-3391-4B03-8813-C8B9E220A3A7}" sibTransId="{822AEC2B-AD00-4F39-8CDD-8DE64B14558F}"/>
    <dgm:cxn modelId="{A437C43B-5042-4A72-9A45-A057EF8B2D49}" type="presOf" srcId="{338EF2D5-1DD5-45D4-ACB8-F8CC2A1679F9}" destId="{6B615289-45AE-4F98-871D-4808E8A72A6E}" srcOrd="0" destOrd="0" presId="urn:microsoft.com/office/officeart/2005/8/layout/default"/>
    <dgm:cxn modelId="{DFB4A05C-260B-4723-9B73-D0E5C5086A1F}" srcId="{8455A1B8-FE37-4527-B145-13A9094358F4}" destId="{BE52768F-DEBC-49A3-B90D-101E6C2D4700}" srcOrd="6" destOrd="0" parTransId="{A4D7A94E-6D80-4544-A033-2B28BF0A681C}" sibTransId="{DB9349E0-53A4-4F34-B305-5695DE1950DA}"/>
    <dgm:cxn modelId="{1673F9B7-4102-4CBD-9262-060FEECE7F45}" type="presParOf" srcId="{7E2346E9-A775-4525-95E7-6209BF2D2360}" destId="{CF159F8D-2B0E-46CE-A157-4716698EDF4B}" srcOrd="0" destOrd="0" presId="urn:microsoft.com/office/officeart/2005/8/layout/default"/>
    <dgm:cxn modelId="{CD2B7D92-524D-485B-9AF1-F486CEEF0EE3}" type="presParOf" srcId="{7E2346E9-A775-4525-95E7-6209BF2D2360}" destId="{BC31B216-1027-41AD-8F85-505244738EC4}" srcOrd="1" destOrd="0" presId="urn:microsoft.com/office/officeart/2005/8/layout/default"/>
    <dgm:cxn modelId="{50CB73F6-C56F-4FDB-BB86-99252EBE929F}" type="presParOf" srcId="{7E2346E9-A775-4525-95E7-6209BF2D2360}" destId="{78E1D6B6-D78F-4B70-8F2A-9A058A3E248F}" srcOrd="2" destOrd="0" presId="urn:microsoft.com/office/officeart/2005/8/layout/default"/>
    <dgm:cxn modelId="{8AB43DCB-D771-48FC-B305-853C17F70F7E}" type="presParOf" srcId="{7E2346E9-A775-4525-95E7-6209BF2D2360}" destId="{DD1C7BBC-161E-4E2D-8A89-56A7B0A24C3A}" srcOrd="3" destOrd="0" presId="urn:microsoft.com/office/officeart/2005/8/layout/default"/>
    <dgm:cxn modelId="{8294933E-62AD-4096-AAA9-77DFAB9C3222}" type="presParOf" srcId="{7E2346E9-A775-4525-95E7-6209BF2D2360}" destId="{37D747C9-9DE5-4044-AF14-8E62754701DE}" srcOrd="4" destOrd="0" presId="urn:microsoft.com/office/officeart/2005/8/layout/default"/>
    <dgm:cxn modelId="{C66E8036-1EB8-4B1E-A05D-CCA8415C0C4C}" type="presParOf" srcId="{7E2346E9-A775-4525-95E7-6209BF2D2360}" destId="{845205D2-8F67-4603-8304-C8F95178EFCB}" srcOrd="5" destOrd="0" presId="urn:microsoft.com/office/officeart/2005/8/layout/default"/>
    <dgm:cxn modelId="{BCD85B77-A2A8-4539-AF88-AC2919E620D6}" type="presParOf" srcId="{7E2346E9-A775-4525-95E7-6209BF2D2360}" destId="{0E2CD318-A1DF-45AC-8F7B-DF7AD3501B13}" srcOrd="6" destOrd="0" presId="urn:microsoft.com/office/officeart/2005/8/layout/default"/>
    <dgm:cxn modelId="{76AF5330-3D96-4335-9359-560FF871507A}" type="presParOf" srcId="{7E2346E9-A775-4525-95E7-6209BF2D2360}" destId="{A994A546-05BD-4BD5-BF7E-679C10610DAE}" srcOrd="7" destOrd="0" presId="urn:microsoft.com/office/officeart/2005/8/layout/default"/>
    <dgm:cxn modelId="{81F5939C-857D-47D9-A3FC-7E6036960DB0}" type="presParOf" srcId="{7E2346E9-A775-4525-95E7-6209BF2D2360}" destId="{DB8752C8-545A-41ED-9291-3B1F87B4C427}" srcOrd="8" destOrd="0" presId="urn:microsoft.com/office/officeart/2005/8/layout/default"/>
    <dgm:cxn modelId="{E2213B84-740E-427F-AD5E-35F6D55DE0B1}" type="presParOf" srcId="{7E2346E9-A775-4525-95E7-6209BF2D2360}" destId="{E9A41D54-BEDF-4C18-871C-9BE06ACA4BD2}" srcOrd="9" destOrd="0" presId="urn:microsoft.com/office/officeart/2005/8/layout/default"/>
    <dgm:cxn modelId="{E3C638FC-FAA0-429E-8FE1-9E3DCEE23565}" type="presParOf" srcId="{7E2346E9-A775-4525-95E7-6209BF2D2360}" destId="{2BD9C45A-AC95-4F81-BC23-53BCAEA3B418}" srcOrd="10" destOrd="0" presId="urn:microsoft.com/office/officeart/2005/8/layout/default"/>
    <dgm:cxn modelId="{4A232C40-CBD9-4940-A20C-467133723895}" type="presParOf" srcId="{7E2346E9-A775-4525-95E7-6209BF2D2360}" destId="{C22E9959-5D15-4EE9-972C-3FCB64B21F9E}" srcOrd="11" destOrd="0" presId="urn:microsoft.com/office/officeart/2005/8/layout/default"/>
    <dgm:cxn modelId="{096072FA-680C-4DD2-BE82-B5569817E07D}" type="presParOf" srcId="{7E2346E9-A775-4525-95E7-6209BF2D2360}" destId="{9F5C4AF1-592D-47EF-952D-A4602AB99B85}" srcOrd="12" destOrd="0" presId="urn:microsoft.com/office/officeart/2005/8/layout/default"/>
    <dgm:cxn modelId="{24900038-24B6-4435-8F80-A063697A61D3}" type="presParOf" srcId="{7E2346E9-A775-4525-95E7-6209BF2D2360}" destId="{575E4A7A-3559-4AE1-99D8-C361691B7954}" srcOrd="13" destOrd="0" presId="urn:microsoft.com/office/officeart/2005/8/layout/default"/>
    <dgm:cxn modelId="{0BBAC074-C838-4FEE-9E2F-8A8EB0D90014}" type="presParOf" srcId="{7E2346E9-A775-4525-95E7-6209BF2D2360}" destId="{6B615289-45AE-4F98-871D-4808E8A72A6E}" srcOrd="14" destOrd="0" presId="urn:microsoft.com/office/officeart/2005/8/layout/default"/>
    <dgm:cxn modelId="{2E6EE82C-4CFF-4CD3-A637-59DEC7C885FC}" type="presParOf" srcId="{7E2346E9-A775-4525-95E7-6209BF2D2360}" destId="{CEA0060D-3111-4435-9419-0AA62B7F5CA6}" srcOrd="15" destOrd="0" presId="urn:microsoft.com/office/officeart/2005/8/layout/default"/>
    <dgm:cxn modelId="{E779A41B-C3DC-4600-B80E-6A7EA79BC14B}" type="presParOf" srcId="{7E2346E9-A775-4525-95E7-6209BF2D2360}" destId="{EC9455A7-FCCC-4E06-8A0E-E3543B7E64A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DC44-8DBE-4C66-BA61-7A33C3E107DC}">
      <dsp:nvSpPr>
        <dsp:cNvPr id="0" name=""/>
        <dsp:cNvSpPr/>
      </dsp:nvSpPr>
      <dsp:spPr>
        <a:xfrm>
          <a:off x="0" y="240388"/>
          <a:ext cx="792088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Supports de Collectivités Locales</a:t>
          </a:r>
        </a:p>
      </dsp:txBody>
      <dsp:txXfrm>
        <a:off x="27415" y="267803"/>
        <a:ext cx="7866050" cy="506769"/>
      </dsp:txXfrm>
    </dsp:sp>
    <dsp:sp modelId="{7C6E3647-814C-47E7-BC11-9D62B67852E7}">
      <dsp:nvSpPr>
        <dsp:cNvPr id="0" name=""/>
        <dsp:cNvSpPr/>
      </dsp:nvSpPr>
      <dsp:spPr>
        <a:xfrm>
          <a:off x="0" y="801988"/>
          <a:ext cx="792088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Rubrique spéciale au sein des Flyers spécifiques au MSAP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Rubrique au sein des sites internet des 2 intercommunalités</a:t>
          </a:r>
        </a:p>
      </dsp:txBody>
      <dsp:txXfrm>
        <a:off x="0" y="801988"/>
        <a:ext cx="7920880" cy="621000"/>
      </dsp:txXfrm>
    </dsp:sp>
    <dsp:sp modelId="{B9ABCC57-7509-4BF8-A1FD-6E9C93DC92C4}">
      <dsp:nvSpPr>
        <dsp:cNvPr id="0" name=""/>
        <dsp:cNvSpPr/>
      </dsp:nvSpPr>
      <dsp:spPr>
        <a:xfrm>
          <a:off x="0" y="1422989"/>
          <a:ext cx="792088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Partenariats Radiophoniques</a:t>
          </a:r>
        </a:p>
      </dsp:txBody>
      <dsp:txXfrm>
        <a:off x="27415" y="1450404"/>
        <a:ext cx="7866050" cy="506769"/>
      </dsp:txXfrm>
    </dsp:sp>
    <dsp:sp modelId="{28B8487F-566C-46B1-ACF4-68D3B35F1F9E}">
      <dsp:nvSpPr>
        <dsp:cNvPr id="0" name=""/>
        <dsp:cNvSpPr/>
      </dsp:nvSpPr>
      <dsp:spPr>
        <a:xfrm>
          <a:off x="0" y="1984589"/>
          <a:ext cx="792088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20 mini-spots Radio VERDON « Thématiques Economiques 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20 mini-spots Radio Sainte Baume  « Thématiques Economiques 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20 mini-spots Radio METROPOLE « Thématiques Economiques »</a:t>
          </a:r>
        </a:p>
      </dsp:txBody>
      <dsp:txXfrm>
        <a:off x="0" y="1984589"/>
        <a:ext cx="7920880" cy="943920"/>
      </dsp:txXfrm>
    </dsp:sp>
    <dsp:sp modelId="{96A5D3FB-7552-4662-943C-AC6D2EACB1AD}">
      <dsp:nvSpPr>
        <dsp:cNvPr id="0" name=""/>
        <dsp:cNvSpPr/>
      </dsp:nvSpPr>
      <dsp:spPr>
        <a:xfrm>
          <a:off x="0" y="2928509"/>
          <a:ext cx="792088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Supports spécifiques dédiés à l’opération</a:t>
          </a:r>
        </a:p>
      </dsp:txBody>
      <dsp:txXfrm>
        <a:off x="27415" y="2955924"/>
        <a:ext cx="7866050" cy="506769"/>
      </dsp:txXfrm>
    </dsp:sp>
    <dsp:sp modelId="{F8C0F033-E739-4821-A10A-E8AA04E76485}">
      <dsp:nvSpPr>
        <dsp:cNvPr id="0" name=""/>
        <dsp:cNvSpPr/>
      </dsp:nvSpPr>
      <dsp:spPr>
        <a:xfrm>
          <a:off x="0" y="3490109"/>
          <a:ext cx="7920880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Flyer spécifique « Terre d’Ambition 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Affiches A3 spécifique « Terre d’Ambition 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Inauguration officielle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Articles VAR Matin (2 agences : Brignoles/Draguignan)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900" kern="1200" dirty="0"/>
            <a:t>Kakémono et « Mur » spécifique « Terre d’Ambition » (Salons Professionnels et Evènements Professionnels)</a:t>
          </a:r>
        </a:p>
      </dsp:txBody>
      <dsp:txXfrm>
        <a:off x="0" y="3490109"/>
        <a:ext cx="7920880" cy="1788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8916-4D09-4784-A03E-56D43C3A50A8}">
      <dsp:nvSpPr>
        <dsp:cNvPr id="0" name=""/>
        <dsp:cNvSpPr/>
      </dsp:nvSpPr>
      <dsp:spPr>
        <a:xfrm>
          <a:off x="3142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Création</a:t>
          </a:r>
        </a:p>
      </dsp:txBody>
      <dsp:txXfrm>
        <a:off x="16778" y="928497"/>
        <a:ext cx="903856" cy="438292"/>
      </dsp:txXfrm>
    </dsp:sp>
    <dsp:sp modelId="{4972D8BA-5722-4BB8-8543-6E932CFA4B6C}">
      <dsp:nvSpPr>
        <dsp:cNvPr id="0" name=""/>
        <dsp:cNvSpPr/>
      </dsp:nvSpPr>
      <dsp:spPr>
        <a:xfrm>
          <a:off x="96255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B3E7-2AFC-442C-A892-6C75067056F8}">
      <dsp:nvSpPr>
        <dsp:cNvPr id="0" name=""/>
        <dsp:cNvSpPr/>
      </dsp:nvSpPr>
      <dsp:spPr>
        <a:xfrm>
          <a:off x="189368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Réglementations Professionnelles</a:t>
          </a:r>
        </a:p>
      </dsp:txBody>
      <dsp:txXfrm>
        <a:off x="203004" y="1510453"/>
        <a:ext cx="717631" cy="438292"/>
      </dsp:txXfrm>
    </dsp:sp>
    <dsp:sp modelId="{D7D3EF68-2AEF-483D-8B22-52CA4EDF0242}">
      <dsp:nvSpPr>
        <dsp:cNvPr id="0" name=""/>
        <dsp:cNvSpPr/>
      </dsp:nvSpPr>
      <dsp:spPr>
        <a:xfrm>
          <a:off x="96255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4505F-4E90-467C-A733-E86FF02847C2}">
      <dsp:nvSpPr>
        <dsp:cNvPr id="0" name=""/>
        <dsp:cNvSpPr/>
      </dsp:nvSpPr>
      <dsp:spPr>
        <a:xfrm>
          <a:off x="189368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Aide à la conduite  d’une Etude de Marché</a:t>
          </a:r>
        </a:p>
      </dsp:txBody>
      <dsp:txXfrm>
        <a:off x="203004" y="2092408"/>
        <a:ext cx="717631" cy="438292"/>
      </dsp:txXfrm>
    </dsp:sp>
    <dsp:sp modelId="{DAE0F023-D1D8-4701-A3A5-99B8560CE0D3}">
      <dsp:nvSpPr>
        <dsp:cNvPr id="0" name=""/>
        <dsp:cNvSpPr/>
      </dsp:nvSpPr>
      <dsp:spPr>
        <a:xfrm>
          <a:off x="96255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B0CB7-071A-4A3A-A0AE-92B26D7F5C1D}">
      <dsp:nvSpPr>
        <dsp:cNvPr id="0" name=""/>
        <dsp:cNvSpPr/>
      </dsp:nvSpPr>
      <dsp:spPr>
        <a:xfrm>
          <a:off x="189368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Aide à la conduite d’un Prévisionnel</a:t>
          </a:r>
        </a:p>
      </dsp:txBody>
      <dsp:txXfrm>
        <a:off x="203004" y="2674364"/>
        <a:ext cx="717631" cy="438292"/>
      </dsp:txXfrm>
    </dsp:sp>
    <dsp:sp modelId="{7FAC956B-2D2B-436B-AEEF-889C4DED7D4E}">
      <dsp:nvSpPr>
        <dsp:cNvPr id="0" name=""/>
        <dsp:cNvSpPr/>
      </dsp:nvSpPr>
      <dsp:spPr>
        <a:xfrm>
          <a:off x="96255" y="1380425"/>
          <a:ext cx="93112" cy="20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39"/>
              </a:lnTo>
              <a:lnTo>
                <a:pt x="93112" y="2095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017B-0B20-43CC-82F1-A10B7F3E6DFF}">
      <dsp:nvSpPr>
        <dsp:cNvPr id="0" name=""/>
        <dsp:cNvSpPr/>
      </dsp:nvSpPr>
      <dsp:spPr>
        <a:xfrm>
          <a:off x="189368" y="3242683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Statuts Juridiques et  Régimes Fiscaux</a:t>
          </a:r>
        </a:p>
      </dsp:txBody>
      <dsp:txXfrm>
        <a:off x="203004" y="3256319"/>
        <a:ext cx="717631" cy="438292"/>
      </dsp:txXfrm>
    </dsp:sp>
    <dsp:sp modelId="{178A8FDB-642B-449E-8DED-8462621AC770}">
      <dsp:nvSpPr>
        <dsp:cNvPr id="0" name=""/>
        <dsp:cNvSpPr/>
      </dsp:nvSpPr>
      <dsp:spPr>
        <a:xfrm>
          <a:off x="96255" y="1380425"/>
          <a:ext cx="93112" cy="26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995"/>
              </a:lnTo>
              <a:lnTo>
                <a:pt x="93112" y="267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6679A-4DFA-418D-9013-6A000E74F067}">
      <dsp:nvSpPr>
        <dsp:cNvPr id="0" name=""/>
        <dsp:cNvSpPr/>
      </dsp:nvSpPr>
      <dsp:spPr>
        <a:xfrm>
          <a:off x="189368" y="3824639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Aides Sociales, Financières, Fiscales</a:t>
          </a:r>
        </a:p>
      </dsp:txBody>
      <dsp:txXfrm>
        <a:off x="203004" y="3838275"/>
        <a:ext cx="717631" cy="438292"/>
      </dsp:txXfrm>
    </dsp:sp>
    <dsp:sp modelId="{22E35E96-FF97-4583-A718-610D3B330698}">
      <dsp:nvSpPr>
        <dsp:cNvPr id="0" name=""/>
        <dsp:cNvSpPr/>
      </dsp:nvSpPr>
      <dsp:spPr>
        <a:xfrm>
          <a:off x="1167053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Reprise</a:t>
          </a:r>
        </a:p>
      </dsp:txBody>
      <dsp:txXfrm>
        <a:off x="1180689" y="928497"/>
        <a:ext cx="903856" cy="438292"/>
      </dsp:txXfrm>
    </dsp:sp>
    <dsp:sp modelId="{9238005C-C78F-4A35-A053-D914DBEC97E8}">
      <dsp:nvSpPr>
        <dsp:cNvPr id="0" name=""/>
        <dsp:cNvSpPr/>
      </dsp:nvSpPr>
      <dsp:spPr>
        <a:xfrm>
          <a:off x="1260166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0C740-1A6F-434D-86F7-DF42793F4E6C}">
      <dsp:nvSpPr>
        <dsp:cNvPr id="0" name=""/>
        <dsp:cNvSpPr/>
      </dsp:nvSpPr>
      <dsp:spPr>
        <a:xfrm>
          <a:off x="1353279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 Protocole de rachat de fonds de commerce</a:t>
          </a:r>
        </a:p>
      </dsp:txBody>
      <dsp:txXfrm>
        <a:off x="1366915" y="1510453"/>
        <a:ext cx="717631" cy="438292"/>
      </dsp:txXfrm>
    </dsp:sp>
    <dsp:sp modelId="{686BDBD3-7134-4FDC-BEC3-6E53546B0F6B}">
      <dsp:nvSpPr>
        <dsp:cNvPr id="0" name=""/>
        <dsp:cNvSpPr/>
      </dsp:nvSpPr>
      <dsp:spPr>
        <a:xfrm>
          <a:off x="1260166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6E02C-FA43-46AA-81D0-FBC97000BD80}">
      <dsp:nvSpPr>
        <dsp:cNvPr id="0" name=""/>
        <dsp:cNvSpPr/>
      </dsp:nvSpPr>
      <dsp:spPr>
        <a:xfrm>
          <a:off x="1353279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Liens avec les Experts-Comptables / Avocats</a:t>
          </a:r>
        </a:p>
      </dsp:txBody>
      <dsp:txXfrm>
        <a:off x="1366915" y="2092408"/>
        <a:ext cx="717631" cy="438292"/>
      </dsp:txXfrm>
    </dsp:sp>
    <dsp:sp modelId="{B6839355-6A4C-4C59-9A19-5054A1FF34B0}">
      <dsp:nvSpPr>
        <dsp:cNvPr id="0" name=""/>
        <dsp:cNvSpPr/>
      </dsp:nvSpPr>
      <dsp:spPr>
        <a:xfrm>
          <a:off x="1260166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71A61-268D-438C-99D4-C03F0DC991C6}">
      <dsp:nvSpPr>
        <dsp:cNvPr id="0" name=""/>
        <dsp:cNvSpPr/>
      </dsp:nvSpPr>
      <dsp:spPr>
        <a:xfrm>
          <a:off x="1353279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Liens avec les assureurs</a:t>
          </a:r>
        </a:p>
      </dsp:txBody>
      <dsp:txXfrm>
        <a:off x="1366915" y="2674364"/>
        <a:ext cx="717631" cy="438292"/>
      </dsp:txXfrm>
    </dsp:sp>
    <dsp:sp modelId="{C4A30E85-7D21-4315-A699-170BB5F947F6}">
      <dsp:nvSpPr>
        <dsp:cNvPr id="0" name=""/>
        <dsp:cNvSpPr/>
      </dsp:nvSpPr>
      <dsp:spPr>
        <a:xfrm>
          <a:off x="1260166" y="1380425"/>
          <a:ext cx="93112" cy="20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39"/>
              </a:lnTo>
              <a:lnTo>
                <a:pt x="93112" y="2095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AD3EE-B8B2-405F-96EF-DDDDFFD70A1B}">
      <dsp:nvSpPr>
        <dsp:cNvPr id="0" name=""/>
        <dsp:cNvSpPr/>
      </dsp:nvSpPr>
      <dsp:spPr>
        <a:xfrm>
          <a:off x="1353279" y="3242683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Intermédiation bancaire</a:t>
          </a:r>
        </a:p>
      </dsp:txBody>
      <dsp:txXfrm>
        <a:off x="1366915" y="3256319"/>
        <a:ext cx="717631" cy="438292"/>
      </dsp:txXfrm>
    </dsp:sp>
    <dsp:sp modelId="{D25357F8-ADF4-4561-AFD7-0457F31EA7A7}">
      <dsp:nvSpPr>
        <dsp:cNvPr id="0" name=""/>
        <dsp:cNvSpPr/>
      </dsp:nvSpPr>
      <dsp:spPr>
        <a:xfrm>
          <a:off x="1260166" y="1380425"/>
          <a:ext cx="93112" cy="26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995"/>
              </a:lnTo>
              <a:lnTo>
                <a:pt x="93112" y="267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D8EB3-815F-4CEF-8EBB-FE07736807D1}">
      <dsp:nvSpPr>
        <dsp:cNvPr id="0" name=""/>
        <dsp:cNvSpPr/>
      </dsp:nvSpPr>
      <dsp:spPr>
        <a:xfrm>
          <a:off x="1353279" y="3824639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Liens avec les organismes de cautions bancaires</a:t>
          </a:r>
        </a:p>
      </dsp:txBody>
      <dsp:txXfrm>
        <a:off x="1366915" y="3838275"/>
        <a:ext cx="717631" cy="438292"/>
      </dsp:txXfrm>
    </dsp:sp>
    <dsp:sp modelId="{594C2495-A23F-4FE6-B944-52CEE0A44AEA}">
      <dsp:nvSpPr>
        <dsp:cNvPr id="0" name=""/>
        <dsp:cNvSpPr/>
      </dsp:nvSpPr>
      <dsp:spPr>
        <a:xfrm>
          <a:off x="2330964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Développement</a:t>
          </a:r>
        </a:p>
      </dsp:txBody>
      <dsp:txXfrm>
        <a:off x="2344600" y="928497"/>
        <a:ext cx="903856" cy="438292"/>
      </dsp:txXfrm>
    </dsp:sp>
    <dsp:sp modelId="{8D0D27B5-DD11-4C82-93B1-B3E70A348961}">
      <dsp:nvSpPr>
        <dsp:cNvPr id="0" name=""/>
        <dsp:cNvSpPr/>
      </dsp:nvSpPr>
      <dsp:spPr>
        <a:xfrm>
          <a:off x="2424077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92AEE-6E19-4780-81C0-EAE4BD08E8CA}">
      <dsp:nvSpPr>
        <dsp:cNvPr id="0" name=""/>
        <dsp:cNvSpPr/>
      </dsp:nvSpPr>
      <dsp:spPr>
        <a:xfrm>
          <a:off x="2517190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Tableaux de bords</a:t>
          </a:r>
        </a:p>
      </dsp:txBody>
      <dsp:txXfrm>
        <a:off x="2530826" y="1510453"/>
        <a:ext cx="717631" cy="438292"/>
      </dsp:txXfrm>
    </dsp:sp>
    <dsp:sp modelId="{0F61BC10-9172-4AB4-BE04-4E90A035E60D}">
      <dsp:nvSpPr>
        <dsp:cNvPr id="0" name=""/>
        <dsp:cNvSpPr/>
      </dsp:nvSpPr>
      <dsp:spPr>
        <a:xfrm>
          <a:off x="2424077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D9DFD-1ACA-439E-8E7E-AB9E937A51CB}">
      <dsp:nvSpPr>
        <dsp:cNvPr id="0" name=""/>
        <dsp:cNvSpPr/>
      </dsp:nvSpPr>
      <dsp:spPr>
        <a:xfrm>
          <a:off x="2517190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natures de Baux potentiels</a:t>
          </a:r>
        </a:p>
      </dsp:txBody>
      <dsp:txXfrm>
        <a:off x="2530826" y="2092408"/>
        <a:ext cx="717631" cy="438292"/>
      </dsp:txXfrm>
    </dsp:sp>
    <dsp:sp modelId="{151DEEBE-1A96-4898-83B1-8C236C3E3F51}">
      <dsp:nvSpPr>
        <dsp:cNvPr id="0" name=""/>
        <dsp:cNvSpPr/>
      </dsp:nvSpPr>
      <dsp:spPr>
        <a:xfrm>
          <a:off x="2424077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8DB11-A359-47FB-A5DC-574F6018747D}">
      <dsp:nvSpPr>
        <dsp:cNvPr id="0" name=""/>
        <dsp:cNvSpPr/>
      </dsp:nvSpPr>
      <dsp:spPr>
        <a:xfrm>
          <a:off x="2517190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Aides à l’Embauche</a:t>
          </a:r>
        </a:p>
      </dsp:txBody>
      <dsp:txXfrm>
        <a:off x="2530826" y="2674364"/>
        <a:ext cx="717631" cy="438292"/>
      </dsp:txXfrm>
    </dsp:sp>
    <dsp:sp modelId="{22FEB290-552B-4217-A023-2A8C9EEB49A5}">
      <dsp:nvSpPr>
        <dsp:cNvPr id="0" name=""/>
        <dsp:cNvSpPr/>
      </dsp:nvSpPr>
      <dsp:spPr>
        <a:xfrm>
          <a:off x="2424077" y="1380425"/>
          <a:ext cx="93112" cy="20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39"/>
              </a:lnTo>
              <a:lnTo>
                <a:pt x="93112" y="2095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29F56-5A98-44DC-9F11-477A4C5C9E3E}">
      <dsp:nvSpPr>
        <dsp:cNvPr id="0" name=""/>
        <dsp:cNvSpPr/>
      </dsp:nvSpPr>
      <dsp:spPr>
        <a:xfrm>
          <a:off x="2517190" y="3242683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Aide à la conduite d’un Business-Model pour les Levées de fonds financiers</a:t>
          </a:r>
        </a:p>
      </dsp:txBody>
      <dsp:txXfrm>
        <a:off x="2530826" y="3256319"/>
        <a:ext cx="717631" cy="438292"/>
      </dsp:txXfrm>
    </dsp:sp>
    <dsp:sp modelId="{2F2B91CC-A50E-47FF-BCF8-869512636E00}">
      <dsp:nvSpPr>
        <dsp:cNvPr id="0" name=""/>
        <dsp:cNvSpPr/>
      </dsp:nvSpPr>
      <dsp:spPr>
        <a:xfrm>
          <a:off x="2424077" y="1380425"/>
          <a:ext cx="93112" cy="26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995"/>
              </a:lnTo>
              <a:lnTo>
                <a:pt x="93112" y="267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EF385-08BA-4149-A493-3BC9667F3C59}">
      <dsp:nvSpPr>
        <dsp:cNvPr id="0" name=""/>
        <dsp:cNvSpPr/>
      </dsp:nvSpPr>
      <dsp:spPr>
        <a:xfrm>
          <a:off x="2517190" y="3824639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Informations sur les transformations juridiques/fiscales potentielles</a:t>
          </a:r>
        </a:p>
      </dsp:txBody>
      <dsp:txXfrm>
        <a:off x="2530826" y="3838275"/>
        <a:ext cx="717631" cy="438292"/>
      </dsp:txXfrm>
    </dsp:sp>
    <dsp:sp modelId="{3F96E8BD-8B47-4CD8-893D-74E4700F710B}">
      <dsp:nvSpPr>
        <dsp:cNvPr id="0" name=""/>
        <dsp:cNvSpPr/>
      </dsp:nvSpPr>
      <dsp:spPr>
        <a:xfrm>
          <a:off x="3494875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Implantation</a:t>
          </a:r>
        </a:p>
      </dsp:txBody>
      <dsp:txXfrm>
        <a:off x="3508511" y="928497"/>
        <a:ext cx="903856" cy="438292"/>
      </dsp:txXfrm>
    </dsp:sp>
    <dsp:sp modelId="{9B2F0682-1568-46CA-9FCC-7B551BD3313E}">
      <dsp:nvSpPr>
        <dsp:cNvPr id="0" name=""/>
        <dsp:cNvSpPr/>
      </dsp:nvSpPr>
      <dsp:spPr>
        <a:xfrm>
          <a:off x="3587988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EE0F5-F1D2-4678-8CDE-A52ED5A7550D}">
      <dsp:nvSpPr>
        <dsp:cNvPr id="0" name=""/>
        <dsp:cNvSpPr/>
      </dsp:nvSpPr>
      <dsp:spPr>
        <a:xfrm>
          <a:off x="3681101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Bourse d’Immobilier d’Entreprises</a:t>
          </a:r>
        </a:p>
      </dsp:txBody>
      <dsp:txXfrm>
        <a:off x="3694737" y="1510453"/>
        <a:ext cx="717631" cy="438292"/>
      </dsp:txXfrm>
    </dsp:sp>
    <dsp:sp modelId="{BF401C8A-90AF-46DF-A694-E26331C48367}">
      <dsp:nvSpPr>
        <dsp:cNvPr id="0" name=""/>
        <dsp:cNvSpPr/>
      </dsp:nvSpPr>
      <dsp:spPr>
        <a:xfrm>
          <a:off x="3587988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004BF-2517-43FB-BEC1-E90616958B56}">
      <dsp:nvSpPr>
        <dsp:cNvPr id="0" name=""/>
        <dsp:cNvSpPr/>
      </dsp:nvSpPr>
      <dsp:spPr>
        <a:xfrm>
          <a:off x="3681101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Partenariats Agences Immobilières</a:t>
          </a:r>
        </a:p>
      </dsp:txBody>
      <dsp:txXfrm>
        <a:off x="3694737" y="2092408"/>
        <a:ext cx="717631" cy="438292"/>
      </dsp:txXfrm>
    </dsp:sp>
    <dsp:sp modelId="{8D784800-D305-4CFA-83A7-C5769B219A2D}">
      <dsp:nvSpPr>
        <dsp:cNvPr id="0" name=""/>
        <dsp:cNvSpPr/>
      </dsp:nvSpPr>
      <dsp:spPr>
        <a:xfrm>
          <a:off x="3587988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0C3BD-F18D-40DD-925A-48408966413C}">
      <dsp:nvSpPr>
        <dsp:cNvPr id="0" name=""/>
        <dsp:cNvSpPr/>
      </dsp:nvSpPr>
      <dsp:spPr>
        <a:xfrm>
          <a:off x="3681101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Tiers-Lieu disponible au sein de 2 MSAP (bureaux et salles à disposition)</a:t>
          </a:r>
        </a:p>
      </dsp:txBody>
      <dsp:txXfrm>
        <a:off x="3694737" y="2674364"/>
        <a:ext cx="717631" cy="438292"/>
      </dsp:txXfrm>
    </dsp:sp>
    <dsp:sp modelId="{0851FC88-1961-47D7-AA73-2117E624638E}">
      <dsp:nvSpPr>
        <dsp:cNvPr id="0" name=""/>
        <dsp:cNvSpPr/>
      </dsp:nvSpPr>
      <dsp:spPr>
        <a:xfrm>
          <a:off x="3587988" y="1380425"/>
          <a:ext cx="93112" cy="20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39"/>
              </a:lnTo>
              <a:lnTo>
                <a:pt x="93112" y="2095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0C7A5-3D75-4485-A813-2AAAA5395D73}">
      <dsp:nvSpPr>
        <dsp:cNvPr id="0" name=""/>
        <dsp:cNvSpPr/>
      </dsp:nvSpPr>
      <dsp:spPr>
        <a:xfrm>
          <a:off x="3681101" y="3242683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Partenariats Collectivités Locales</a:t>
          </a:r>
        </a:p>
      </dsp:txBody>
      <dsp:txXfrm>
        <a:off x="3694737" y="3256319"/>
        <a:ext cx="717631" cy="438292"/>
      </dsp:txXfrm>
    </dsp:sp>
    <dsp:sp modelId="{7A681B76-617E-47C4-8009-D6910795682F}">
      <dsp:nvSpPr>
        <dsp:cNvPr id="0" name=""/>
        <dsp:cNvSpPr/>
      </dsp:nvSpPr>
      <dsp:spPr>
        <a:xfrm>
          <a:off x="4658786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Formation</a:t>
          </a:r>
        </a:p>
      </dsp:txBody>
      <dsp:txXfrm>
        <a:off x="4672422" y="928497"/>
        <a:ext cx="903856" cy="438292"/>
      </dsp:txXfrm>
    </dsp:sp>
    <dsp:sp modelId="{7BC65A70-FF48-4D2A-8C53-CAB338A36726}">
      <dsp:nvSpPr>
        <dsp:cNvPr id="0" name=""/>
        <dsp:cNvSpPr/>
      </dsp:nvSpPr>
      <dsp:spPr>
        <a:xfrm>
          <a:off x="4751899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B493C-C7A8-479B-B6F7-F17D4A1686B2}">
      <dsp:nvSpPr>
        <dsp:cNvPr id="0" name=""/>
        <dsp:cNvSpPr/>
      </dsp:nvSpPr>
      <dsp:spPr>
        <a:xfrm>
          <a:off x="4845012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Formations « groupées » inter-Entreprises au sein des MSAP</a:t>
          </a:r>
        </a:p>
      </dsp:txBody>
      <dsp:txXfrm>
        <a:off x="4858648" y="1510453"/>
        <a:ext cx="717631" cy="438292"/>
      </dsp:txXfrm>
    </dsp:sp>
    <dsp:sp modelId="{6BF46FBD-F862-43EA-A14D-F0FF4F2964F2}">
      <dsp:nvSpPr>
        <dsp:cNvPr id="0" name=""/>
        <dsp:cNvSpPr/>
      </dsp:nvSpPr>
      <dsp:spPr>
        <a:xfrm>
          <a:off x="4751899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6E1E1-00E7-40AD-8032-38CD4952866E}">
      <dsp:nvSpPr>
        <dsp:cNvPr id="0" name=""/>
        <dsp:cNvSpPr/>
      </dsp:nvSpPr>
      <dsp:spPr>
        <a:xfrm>
          <a:off x="4845012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Formations « en ligne » via salles Multimédia MSAP</a:t>
          </a:r>
        </a:p>
      </dsp:txBody>
      <dsp:txXfrm>
        <a:off x="4858648" y="2092408"/>
        <a:ext cx="717631" cy="438292"/>
      </dsp:txXfrm>
    </dsp:sp>
    <dsp:sp modelId="{F9439805-E815-4420-A9A4-51C554AE5D98}">
      <dsp:nvSpPr>
        <dsp:cNvPr id="0" name=""/>
        <dsp:cNvSpPr/>
      </dsp:nvSpPr>
      <dsp:spPr>
        <a:xfrm>
          <a:off x="4751899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90A94-02AB-4B08-A2C3-20B506165E7C}">
      <dsp:nvSpPr>
        <dsp:cNvPr id="0" name=""/>
        <dsp:cNvSpPr/>
      </dsp:nvSpPr>
      <dsp:spPr>
        <a:xfrm>
          <a:off x="4845012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Formations via « visio-conférence » (salle spécifique MSAP)</a:t>
          </a:r>
        </a:p>
      </dsp:txBody>
      <dsp:txXfrm>
        <a:off x="4858648" y="2674364"/>
        <a:ext cx="717631" cy="438292"/>
      </dsp:txXfrm>
    </dsp:sp>
    <dsp:sp modelId="{A51A193F-5937-433D-B7FF-4C870F9E5BEE}">
      <dsp:nvSpPr>
        <dsp:cNvPr id="0" name=""/>
        <dsp:cNvSpPr/>
      </dsp:nvSpPr>
      <dsp:spPr>
        <a:xfrm>
          <a:off x="5822697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Réseau d’Entreprises</a:t>
          </a:r>
        </a:p>
      </dsp:txBody>
      <dsp:txXfrm>
        <a:off x="5836333" y="928497"/>
        <a:ext cx="903856" cy="438292"/>
      </dsp:txXfrm>
    </dsp:sp>
    <dsp:sp modelId="{20BFFCA8-A53C-45F3-A6D1-CC10395F1B68}">
      <dsp:nvSpPr>
        <dsp:cNvPr id="0" name=""/>
        <dsp:cNvSpPr/>
      </dsp:nvSpPr>
      <dsp:spPr>
        <a:xfrm>
          <a:off x="5915810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54D51-CB70-4AE4-98B0-B4AB82061BBA}">
      <dsp:nvSpPr>
        <dsp:cNvPr id="0" name=""/>
        <dsp:cNvSpPr/>
      </dsp:nvSpPr>
      <dsp:spPr>
        <a:xfrm>
          <a:off x="6008923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Club d’Entreprises « Terres d’Ambitions »</a:t>
          </a:r>
        </a:p>
      </dsp:txBody>
      <dsp:txXfrm>
        <a:off x="6022559" y="1510453"/>
        <a:ext cx="717631" cy="438292"/>
      </dsp:txXfrm>
    </dsp:sp>
    <dsp:sp modelId="{00B7A93C-C747-43D7-977B-4D9AFB89D219}">
      <dsp:nvSpPr>
        <dsp:cNvPr id="0" name=""/>
        <dsp:cNvSpPr/>
      </dsp:nvSpPr>
      <dsp:spPr>
        <a:xfrm>
          <a:off x="5915810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B3365-F8E3-4D1D-A3A9-04741C5978F6}">
      <dsp:nvSpPr>
        <dsp:cNvPr id="0" name=""/>
        <dsp:cNvSpPr/>
      </dsp:nvSpPr>
      <dsp:spPr>
        <a:xfrm>
          <a:off x="6008923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Rencontres </a:t>
          </a:r>
          <a:r>
            <a:rPr lang="fr-FR" sz="600" kern="1200" dirty="0" err="1"/>
            <a:t>inter-clubs</a:t>
          </a:r>
          <a:r>
            <a:rPr lang="fr-FR" sz="600" kern="1200" dirty="0"/>
            <a:t> départementaux</a:t>
          </a:r>
        </a:p>
      </dsp:txBody>
      <dsp:txXfrm>
        <a:off x="6022559" y="2092408"/>
        <a:ext cx="717631" cy="438292"/>
      </dsp:txXfrm>
    </dsp:sp>
    <dsp:sp modelId="{89B331F6-C809-4D01-98A8-24C12A16469A}">
      <dsp:nvSpPr>
        <dsp:cNvPr id="0" name=""/>
        <dsp:cNvSpPr/>
      </dsp:nvSpPr>
      <dsp:spPr>
        <a:xfrm>
          <a:off x="5915810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14256-13FD-4138-AE7D-9CD8F8F72945}">
      <dsp:nvSpPr>
        <dsp:cNvPr id="0" name=""/>
        <dsp:cNvSpPr/>
      </dsp:nvSpPr>
      <dsp:spPr>
        <a:xfrm>
          <a:off x="6008923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Speed Business Meeting Entreprises – Collectivités Territoriales</a:t>
          </a:r>
        </a:p>
      </dsp:txBody>
      <dsp:txXfrm>
        <a:off x="6022559" y="2674364"/>
        <a:ext cx="717631" cy="438292"/>
      </dsp:txXfrm>
    </dsp:sp>
    <dsp:sp modelId="{ECBB4730-9D53-457A-8C18-1DD931CFC2AE}">
      <dsp:nvSpPr>
        <dsp:cNvPr id="0" name=""/>
        <dsp:cNvSpPr/>
      </dsp:nvSpPr>
      <dsp:spPr>
        <a:xfrm>
          <a:off x="5915810" y="1380425"/>
          <a:ext cx="93112" cy="20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39"/>
              </a:lnTo>
              <a:lnTo>
                <a:pt x="93112" y="2095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C0057-78DD-45F3-AE02-92E2294723A3}">
      <dsp:nvSpPr>
        <dsp:cNvPr id="0" name=""/>
        <dsp:cNvSpPr/>
      </dsp:nvSpPr>
      <dsp:spPr>
        <a:xfrm>
          <a:off x="6008923" y="3242683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Salons Professionnels CREA’PRO</a:t>
          </a:r>
        </a:p>
      </dsp:txBody>
      <dsp:txXfrm>
        <a:off x="6022559" y="3256319"/>
        <a:ext cx="717631" cy="438292"/>
      </dsp:txXfrm>
    </dsp:sp>
    <dsp:sp modelId="{158E708B-3C2D-40D9-801B-EC78EBA79AB1}">
      <dsp:nvSpPr>
        <dsp:cNvPr id="0" name=""/>
        <dsp:cNvSpPr/>
      </dsp:nvSpPr>
      <dsp:spPr>
        <a:xfrm>
          <a:off x="6986608" y="914861"/>
          <a:ext cx="931128" cy="4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 Pole Partenaires</a:t>
          </a:r>
        </a:p>
      </dsp:txBody>
      <dsp:txXfrm>
        <a:off x="7000244" y="928497"/>
        <a:ext cx="903856" cy="438292"/>
      </dsp:txXfrm>
    </dsp:sp>
    <dsp:sp modelId="{5D4BB3A9-5DBE-44B8-93B7-BF8E8C343A1F}">
      <dsp:nvSpPr>
        <dsp:cNvPr id="0" name=""/>
        <dsp:cNvSpPr/>
      </dsp:nvSpPr>
      <dsp:spPr>
        <a:xfrm>
          <a:off x="7079721" y="1380425"/>
          <a:ext cx="93112" cy="34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3"/>
              </a:lnTo>
              <a:lnTo>
                <a:pt x="93112" y="34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0E78-1262-4592-AF00-7819E15ED4A5}">
      <dsp:nvSpPr>
        <dsp:cNvPr id="0" name=""/>
        <dsp:cNvSpPr/>
      </dsp:nvSpPr>
      <dsp:spPr>
        <a:xfrm>
          <a:off x="7172834" y="1496817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Accès 15 partenaires économiques</a:t>
          </a:r>
        </a:p>
      </dsp:txBody>
      <dsp:txXfrm>
        <a:off x="7186470" y="1510453"/>
        <a:ext cx="717631" cy="438292"/>
      </dsp:txXfrm>
    </dsp:sp>
    <dsp:sp modelId="{1864241B-2B85-461B-A701-8A7B4B30FC7D}">
      <dsp:nvSpPr>
        <dsp:cNvPr id="0" name=""/>
        <dsp:cNvSpPr/>
      </dsp:nvSpPr>
      <dsp:spPr>
        <a:xfrm>
          <a:off x="7079721" y="1380425"/>
          <a:ext cx="93112" cy="9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28"/>
              </a:lnTo>
              <a:lnTo>
                <a:pt x="93112" y="93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0506-EA9C-4868-984E-F3DE0F3EB0A0}">
      <dsp:nvSpPr>
        <dsp:cNvPr id="0" name=""/>
        <dsp:cNvSpPr/>
      </dsp:nvSpPr>
      <dsp:spPr>
        <a:xfrm>
          <a:off x="7172834" y="2078772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Permanences « à la demande »</a:t>
          </a:r>
        </a:p>
      </dsp:txBody>
      <dsp:txXfrm>
        <a:off x="7186470" y="2092408"/>
        <a:ext cx="717631" cy="438292"/>
      </dsp:txXfrm>
    </dsp:sp>
    <dsp:sp modelId="{313F836A-E470-4831-B9A4-B080F711319E}">
      <dsp:nvSpPr>
        <dsp:cNvPr id="0" name=""/>
        <dsp:cNvSpPr/>
      </dsp:nvSpPr>
      <dsp:spPr>
        <a:xfrm>
          <a:off x="7079721" y="1380425"/>
          <a:ext cx="93112" cy="151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84"/>
              </a:lnTo>
              <a:lnTo>
                <a:pt x="93112" y="151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9E6AA-2533-4DE3-8CA1-B5CD2C50971C}">
      <dsp:nvSpPr>
        <dsp:cNvPr id="0" name=""/>
        <dsp:cNvSpPr/>
      </dsp:nvSpPr>
      <dsp:spPr>
        <a:xfrm>
          <a:off x="7172834" y="2660728"/>
          <a:ext cx="744903" cy="46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Via visio-conférence « à la demande »</a:t>
          </a:r>
        </a:p>
      </dsp:txBody>
      <dsp:txXfrm>
        <a:off x="7186470" y="2674364"/>
        <a:ext cx="717631" cy="438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EB81-4D56-4854-A38B-8AA5D57A59FB}">
      <dsp:nvSpPr>
        <dsp:cNvPr id="0" name=""/>
        <dsp:cNvSpPr/>
      </dsp:nvSpPr>
      <dsp:spPr>
        <a:xfrm rot="3364491">
          <a:off x="2218293" y="3848253"/>
          <a:ext cx="1531348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531348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04F9-2E55-4DEE-BACB-164101FB2CC2}">
      <dsp:nvSpPr>
        <dsp:cNvPr id="0" name=""/>
        <dsp:cNvSpPr/>
      </dsp:nvSpPr>
      <dsp:spPr>
        <a:xfrm rot="1735786">
          <a:off x="2656124" y="3292463"/>
          <a:ext cx="1375678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375678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725AA-843A-4A8D-B6D0-FCB09A883DD0}">
      <dsp:nvSpPr>
        <dsp:cNvPr id="0" name=""/>
        <dsp:cNvSpPr/>
      </dsp:nvSpPr>
      <dsp:spPr>
        <a:xfrm>
          <a:off x="2741958" y="2646867"/>
          <a:ext cx="1385683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385683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F8F7-DD37-45E8-A2A2-CD9D096D907C}">
      <dsp:nvSpPr>
        <dsp:cNvPr id="0" name=""/>
        <dsp:cNvSpPr/>
      </dsp:nvSpPr>
      <dsp:spPr>
        <a:xfrm rot="19864214">
          <a:off x="2656124" y="2001271"/>
          <a:ext cx="1375678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375678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6356B-DC8D-497A-BAC5-98653CC6B6B1}">
      <dsp:nvSpPr>
        <dsp:cNvPr id="0" name=""/>
        <dsp:cNvSpPr/>
      </dsp:nvSpPr>
      <dsp:spPr>
        <a:xfrm rot="18235509">
          <a:off x="2218293" y="1445482"/>
          <a:ext cx="1531348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531348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5E236-BB31-4650-BC70-0B18B17BFC9D}">
      <dsp:nvSpPr>
        <dsp:cNvPr id="0" name=""/>
        <dsp:cNvSpPr/>
      </dsp:nvSpPr>
      <dsp:spPr>
        <a:xfrm>
          <a:off x="1367255" y="1856764"/>
          <a:ext cx="1617296" cy="16172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91EE8-4F9B-412A-BCD5-8041DC495D1F}">
      <dsp:nvSpPr>
        <dsp:cNvPr id="0" name=""/>
        <dsp:cNvSpPr/>
      </dsp:nvSpPr>
      <dsp:spPr>
        <a:xfrm>
          <a:off x="3211259" y="382"/>
          <a:ext cx="905375" cy="9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Test d’Activité</a:t>
          </a:r>
        </a:p>
      </dsp:txBody>
      <dsp:txXfrm>
        <a:off x="3343848" y="132971"/>
        <a:ext cx="640197" cy="640197"/>
      </dsp:txXfrm>
    </dsp:sp>
    <dsp:sp modelId="{6CB704B7-1056-477C-A705-1F73DE87C357}">
      <dsp:nvSpPr>
        <dsp:cNvPr id="0" name=""/>
        <dsp:cNvSpPr/>
      </dsp:nvSpPr>
      <dsp:spPr>
        <a:xfrm>
          <a:off x="4207171" y="382"/>
          <a:ext cx="1358062" cy="9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Couveuse INTERFACE 83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Couveuse PETRAPATRIMONIA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Couveuse CDE SAP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Couveuse BOREAL</a:t>
          </a:r>
        </a:p>
      </dsp:txBody>
      <dsp:txXfrm>
        <a:off x="4207171" y="382"/>
        <a:ext cx="1358062" cy="905375"/>
      </dsp:txXfrm>
    </dsp:sp>
    <dsp:sp modelId="{9673177A-D7A3-4FDE-A7A4-AE31EBAD095B}">
      <dsp:nvSpPr>
        <dsp:cNvPr id="0" name=""/>
        <dsp:cNvSpPr/>
      </dsp:nvSpPr>
      <dsp:spPr>
        <a:xfrm>
          <a:off x="3889481" y="1015413"/>
          <a:ext cx="905375" cy="9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Accès aux Financement</a:t>
          </a:r>
        </a:p>
      </dsp:txBody>
      <dsp:txXfrm>
        <a:off x="4022070" y="1148002"/>
        <a:ext cx="640197" cy="640197"/>
      </dsp:txXfrm>
    </dsp:sp>
    <dsp:sp modelId="{1BDDC50B-4D2B-47E3-B834-5C73D2EDBDDA}">
      <dsp:nvSpPr>
        <dsp:cNvPr id="0" name=""/>
        <dsp:cNvSpPr/>
      </dsp:nvSpPr>
      <dsp:spPr>
        <a:xfrm>
          <a:off x="4885393" y="1015413"/>
          <a:ext cx="1358062" cy="9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ADIE « Micro-Crédit », « Micro-Assurance », NACRE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CREA Sol « Prêt Solidaire »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VAR Initiative « Prêt d’honneur » « NACRE »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ESIA «  NACRE », « FAG et FGIF »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AXE « NACRE »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Réseau BGE « NACRE »</a:t>
          </a:r>
        </a:p>
      </dsp:txBody>
      <dsp:txXfrm>
        <a:off x="4885393" y="1015413"/>
        <a:ext cx="1358062" cy="905375"/>
      </dsp:txXfrm>
    </dsp:sp>
    <dsp:sp modelId="{64EC8B18-5719-4931-9541-4A3542E99E86}">
      <dsp:nvSpPr>
        <dsp:cNvPr id="0" name=""/>
        <dsp:cNvSpPr/>
      </dsp:nvSpPr>
      <dsp:spPr>
        <a:xfrm>
          <a:off x="4127641" y="2212724"/>
          <a:ext cx="905375" cy="9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Démarches d’immatriculation</a:t>
          </a:r>
        </a:p>
      </dsp:txBody>
      <dsp:txXfrm>
        <a:off x="4260230" y="2345313"/>
        <a:ext cx="640197" cy="640197"/>
      </dsp:txXfrm>
    </dsp:sp>
    <dsp:sp modelId="{0637CE52-48BA-49AD-A5D4-D04E02F9CCFE}">
      <dsp:nvSpPr>
        <dsp:cNvPr id="0" name=""/>
        <dsp:cNvSpPr/>
      </dsp:nvSpPr>
      <dsp:spPr>
        <a:xfrm>
          <a:off x="5123553" y="2212724"/>
          <a:ext cx="1358062" cy="9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CFE – Chambre du Commerce et de l’Industrie du Var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CFE – Chambre des Métiers du Var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CFE – URSSAF du Var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CFE – Chambre d’Agriculture du Var</a:t>
          </a:r>
        </a:p>
      </dsp:txBody>
      <dsp:txXfrm>
        <a:off x="5123553" y="2212724"/>
        <a:ext cx="1358062" cy="905375"/>
      </dsp:txXfrm>
    </dsp:sp>
    <dsp:sp modelId="{70C646C2-0774-4FED-AF28-C9672E5345A2}">
      <dsp:nvSpPr>
        <dsp:cNvPr id="0" name=""/>
        <dsp:cNvSpPr/>
      </dsp:nvSpPr>
      <dsp:spPr>
        <a:xfrm>
          <a:off x="3889481" y="3410036"/>
          <a:ext cx="905375" cy="9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Associations</a:t>
          </a:r>
        </a:p>
      </dsp:txBody>
      <dsp:txXfrm>
        <a:off x="4022070" y="3542625"/>
        <a:ext cx="640197" cy="640197"/>
      </dsp:txXfrm>
    </dsp:sp>
    <dsp:sp modelId="{8C56CB88-3D6C-4006-9BAB-EF535EF3E740}">
      <dsp:nvSpPr>
        <dsp:cNvPr id="0" name=""/>
        <dsp:cNvSpPr/>
      </dsp:nvSpPr>
      <dsp:spPr>
        <a:xfrm>
          <a:off x="4885393" y="3410036"/>
          <a:ext cx="1358062" cy="9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CRDVA 83 (DRA83)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DLA 83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AREESS 83</a:t>
          </a:r>
        </a:p>
      </dsp:txBody>
      <dsp:txXfrm>
        <a:off x="4885393" y="3410036"/>
        <a:ext cx="1358062" cy="905375"/>
      </dsp:txXfrm>
    </dsp:sp>
    <dsp:sp modelId="{0009CB0A-91F5-486B-BF7A-DACA2B702213}">
      <dsp:nvSpPr>
        <dsp:cNvPr id="0" name=""/>
        <dsp:cNvSpPr/>
      </dsp:nvSpPr>
      <dsp:spPr>
        <a:xfrm>
          <a:off x="3211259" y="4425067"/>
          <a:ext cx="905375" cy="9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Formations</a:t>
          </a:r>
        </a:p>
      </dsp:txBody>
      <dsp:txXfrm>
        <a:off x="3343848" y="4557656"/>
        <a:ext cx="640197" cy="640197"/>
      </dsp:txXfrm>
    </dsp:sp>
    <dsp:sp modelId="{B5DD4CAE-DE97-4E76-BB55-8D3C88EF3D9E}">
      <dsp:nvSpPr>
        <dsp:cNvPr id="0" name=""/>
        <dsp:cNvSpPr/>
      </dsp:nvSpPr>
      <dsp:spPr>
        <a:xfrm>
          <a:off x="4207171" y="4425067"/>
          <a:ext cx="1358062" cy="9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Réseau BGE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Réseau Couveuses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CCIV – CAPFORMA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CMAV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IRCE PACA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EGEE PACA</a:t>
          </a:r>
        </a:p>
      </dsp:txBody>
      <dsp:txXfrm>
        <a:off x="4207171" y="4425067"/>
        <a:ext cx="1358062" cy="905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F53C-CB65-40C7-9162-A59E8693D869}">
      <dsp:nvSpPr>
        <dsp:cNvPr id="0" name=""/>
        <dsp:cNvSpPr/>
      </dsp:nvSpPr>
      <dsp:spPr>
        <a:xfrm>
          <a:off x="4488" y="1804166"/>
          <a:ext cx="2073568" cy="1710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MSAP Rians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MSAP Barjols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MSAP Aups</a:t>
          </a:r>
        </a:p>
      </dsp:txBody>
      <dsp:txXfrm>
        <a:off x="43846" y="1843524"/>
        <a:ext cx="1994852" cy="1265059"/>
      </dsp:txXfrm>
    </dsp:sp>
    <dsp:sp modelId="{41726165-D0CE-4736-BD8E-42490F8FCA03}">
      <dsp:nvSpPr>
        <dsp:cNvPr id="0" name=""/>
        <dsp:cNvSpPr/>
      </dsp:nvSpPr>
      <dsp:spPr>
        <a:xfrm>
          <a:off x="1170496" y="2020944"/>
          <a:ext cx="2529310" cy="2529310"/>
        </a:xfrm>
        <a:prstGeom prst="leftCircularArrow">
          <a:avLst>
            <a:gd name="adj1" fmla="val 2158"/>
            <a:gd name="adj2" fmla="val 259466"/>
            <a:gd name="adj3" fmla="val 2034977"/>
            <a:gd name="adj4" fmla="val 9024489"/>
            <a:gd name="adj5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F8A4E-1524-4BFF-B5ED-49AD216DFB03}">
      <dsp:nvSpPr>
        <dsp:cNvPr id="0" name=""/>
        <dsp:cNvSpPr/>
      </dsp:nvSpPr>
      <dsp:spPr>
        <a:xfrm>
          <a:off x="137712" y="3147942"/>
          <a:ext cx="2498308" cy="7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Prise de contact téléphonique « en direct  » par les équipes des MSAP</a:t>
          </a:r>
        </a:p>
      </dsp:txBody>
      <dsp:txXfrm>
        <a:off x="159180" y="3169410"/>
        <a:ext cx="2455372" cy="690032"/>
      </dsp:txXfrm>
    </dsp:sp>
    <dsp:sp modelId="{110FDC69-036A-4AB4-B902-1ED55D5E6395}">
      <dsp:nvSpPr>
        <dsp:cNvPr id="0" name=""/>
        <dsp:cNvSpPr/>
      </dsp:nvSpPr>
      <dsp:spPr>
        <a:xfrm>
          <a:off x="2895925" y="1804166"/>
          <a:ext cx="2073568" cy="1710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Diagnostic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Réponses aux 1ères questions urgentes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Protocole d’Accompagnement (6H) répartis sur plusieurs mois</a:t>
          </a:r>
        </a:p>
      </dsp:txBody>
      <dsp:txXfrm>
        <a:off x="2935283" y="2210008"/>
        <a:ext cx="1994852" cy="1265059"/>
      </dsp:txXfrm>
    </dsp:sp>
    <dsp:sp modelId="{BEDFA6D7-FC44-4D02-86CF-DCB28B520E89}">
      <dsp:nvSpPr>
        <dsp:cNvPr id="0" name=""/>
        <dsp:cNvSpPr/>
      </dsp:nvSpPr>
      <dsp:spPr>
        <a:xfrm>
          <a:off x="4057773" y="752195"/>
          <a:ext cx="2593091" cy="2593091"/>
        </a:xfrm>
        <a:prstGeom prst="circularArrow">
          <a:avLst>
            <a:gd name="adj1" fmla="val 2105"/>
            <a:gd name="adj2" fmla="val 252776"/>
            <a:gd name="adj3" fmla="val 19571713"/>
            <a:gd name="adj4" fmla="val 12575511"/>
            <a:gd name="adj5" fmla="val 24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CD713-9C6C-4E81-9CEA-5BDF810E252D}">
      <dsp:nvSpPr>
        <dsp:cNvPr id="0" name=""/>
        <dsp:cNvSpPr/>
      </dsp:nvSpPr>
      <dsp:spPr>
        <a:xfrm>
          <a:off x="3204085" y="1437682"/>
          <a:ext cx="2148437" cy="7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</a:t>
          </a:r>
          <a:r>
            <a:rPr lang="fr-FR" sz="1400" kern="1200" baseline="30000" dirty="0"/>
            <a:t>er</a:t>
          </a:r>
          <a:r>
            <a:rPr lang="fr-FR" sz="1400" kern="1200" dirty="0"/>
            <a:t> RDV individualisé en 1 heure au sein des 3 MSAP</a:t>
          </a:r>
        </a:p>
      </dsp:txBody>
      <dsp:txXfrm>
        <a:off x="3225553" y="1459150"/>
        <a:ext cx="2105501" cy="690032"/>
      </dsp:txXfrm>
    </dsp:sp>
    <dsp:sp modelId="{4170AE17-7574-4D93-AEE8-57440013E405}">
      <dsp:nvSpPr>
        <dsp:cNvPr id="0" name=""/>
        <dsp:cNvSpPr/>
      </dsp:nvSpPr>
      <dsp:spPr>
        <a:xfrm>
          <a:off x="5612426" y="1804166"/>
          <a:ext cx="2073568" cy="1710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Création d’Entreprise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Reprise de Fonds de Commerce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Suivi Nouvelle Entreprise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Implantation d’Entreprises Exogènes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Formations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Immobilier d’’Entreprises</a:t>
          </a:r>
        </a:p>
      </dsp:txBody>
      <dsp:txXfrm>
        <a:off x="5651784" y="1843524"/>
        <a:ext cx="1994852" cy="1265059"/>
      </dsp:txXfrm>
    </dsp:sp>
    <dsp:sp modelId="{8A9B2468-A121-4200-8157-A60C0EEA73FF}">
      <dsp:nvSpPr>
        <dsp:cNvPr id="0" name=""/>
        <dsp:cNvSpPr/>
      </dsp:nvSpPr>
      <dsp:spPr>
        <a:xfrm>
          <a:off x="6073219" y="3147942"/>
          <a:ext cx="1843171" cy="7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Accompagnement personnalisé individualisé</a:t>
          </a:r>
        </a:p>
      </dsp:txBody>
      <dsp:txXfrm>
        <a:off x="6094687" y="3169410"/>
        <a:ext cx="1800235" cy="690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C57DA-5F2C-4921-A533-77216FFF4707}">
      <dsp:nvSpPr>
        <dsp:cNvPr id="0" name=""/>
        <dsp:cNvSpPr/>
      </dsp:nvSpPr>
      <dsp:spPr>
        <a:xfrm>
          <a:off x="0" y="149209"/>
          <a:ext cx="7283152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54" tIns="208280" rIns="56525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2</a:t>
          </a:r>
          <a:r>
            <a:rPr lang="fr-FR" sz="3200" kern="1200" baseline="30000" dirty="0"/>
            <a:t>ème</a:t>
          </a:r>
          <a:r>
            <a:rPr lang="fr-FR" sz="3200" kern="1200" dirty="0"/>
            <a:t> et 4</a:t>
          </a:r>
          <a:r>
            <a:rPr lang="fr-FR" sz="3200" kern="1200" baseline="30000" dirty="0"/>
            <a:t>ème</a:t>
          </a:r>
          <a:r>
            <a:rPr lang="fr-FR" sz="3200" kern="1200" dirty="0"/>
            <a:t> vendredi après-midi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14h et 15h</a:t>
          </a:r>
        </a:p>
      </dsp:txBody>
      <dsp:txXfrm>
        <a:off x="0" y="149209"/>
        <a:ext cx="7283152" cy="1354500"/>
      </dsp:txXfrm>
    </dsp:sp>
    <dsp:sp modelId="{1C532E62-5250-4FB2-9927-5387075B24F6}">
      <dsp:nvSpPr>
        <dsp:cNvPr id="0" name=""/>
        <dsp:cNvSpPr/>
      </dsp:nvSpPr>
      <dsp:spPr>
        <a:xfrm>
          <a:off x="364157" y="1609"/>
          <a:ext cx="509820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00" tIns="0" rIns="1927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Rians</a:t>
          </a:r>
        </a:p>
      </dsp:txBody>
      <dsp:txXfrm>
        <a:off x="378567" y="16019"/>
        <a:ext cx="5069386" cy="266380"/>
      </dsp:txXfrm>
    </dsp:sp>
    <dsp:sp modelId="{ADCA7D23-080F-410B-A264-45237896908C}">
      <dsp:nvSpPr>
        <dsp:cNvPr id="0" name=""/>
        <dsp:cNvSpPr/>
      </dsp:nvSpPr>
      <dsp:spPr>
        <a:xfrm>
          <a:off x="0" y="1705309"/>
          <a:ext cx="7283152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54" tIns="208280" rIns="565254" bIns="22758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/>
            <a:t>2</a:t>
          </a:r>
          <a:r>
            <a:rPr lang="fr-FR" sz="3400" kern="1200" baseline="30000" dirty="0"/>
            <a:t>ème</a:t>
          </a:r>
          <a:r>
            <a:rPr lang="fr-FR" sz="3400" kern="1200" dirty="0"/>
            <a:t> et 4</a:t>
          </a:r>
          <a:r>
            <a:rPr lang="fr-FR" sz="3400" kern="1200" baseline="30000" dirty="0"/>
            <a:t>ème</a:t>
          </a:r>
          <a:r>
            <a:rPr lang="fr-FR" sz="3400" kern="1200" dirty="0"/>
            <a:t> vendredi matin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9h, 10h et 11h</a:t>
          </a:r>
        </a:p>
      </dsp:txBody>
      <dsp:txXfrm>
        <a:off x="0" y="1705309"/>
        <a:ext cx="7283152" cy="1386000"/>
      </dsp:txXfrm>
    </dsp:sp>
    <dsp:sp modelId="{C8800732-3615-4AC8-8AA3-575038B1E399}">
      <dsp:nvSpPr>
        <dsp:cNvPr id="0" name=""/>
        <dsp:cNvSpPr/>
      </dsp:nvSpPr>
      <dsp:spPr>
        <a:xfrm>
          <a:off x="364157" y="1557709"/>
          <a:ext cx="509820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00" tIns="0" rIns="1927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Barjols</a:t>
          </a:r>
        </a:p>
      </dsp:txBody>
      <dsp:txXfrm>
        <a:off x="378567" y="1572119"/>
        <a:ext cx="5069386" cy="266380"/>
      </dsp:txXfrm>
    </dsp:sp>
    <dsp:sp modelId="{5382E9D5-2621-4629-8C4F-17B7D13545EA}">
      <dsp:nvSpPr>
        <dsp:cNvPr id="0" name=""/>
        <dsp:cNvSpPr/>
      </dsp:nvSpPr>
      <dsp:spPr>
        <a:xfrm>
          <a:off x="0" y="3292910"/>
          <a:ext cx="7283152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54" tIns="208280" rIns="565254" bIns="22758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/>
            <a:t>1</a:t>
          </a:r>
          <a:r>
            <a:rPr lang="fr-FR" sz="3400" kern="1200" baseline="30000" dirty="0"/>
            <a:t>er</a:t>
          </a:r>
          <a:r>
            <a:rPr lang="fr-FR" sz="3400" kern="1200" dirty="0"/>
            <a:t> et 3</a:t>
          </a:r>
          <a:r>
            <a:rPr lang="fr-FR" sz="3400" kern="1200" baseline="30000" dirty="0"/>
            <a:t>ème</a:t>
          </a:r>
          <a:r>
            <a:rPr lang="fr-FR" sz="3400" kern="1200" dirty="0"/>
            <a:t> lundi après-midi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14h, 15h et 16h</a:t>
          </a:r>
        </a:p>
      </dsp:txBody>
      <dsp:txXfrm>
        <a:off x="0" y="3292910"/>
        <a:ext cx="7283152" cy="1386000"/>
      </dsp:txXfrm>
    </dsp:sp>
    <dsp:sp modelId="{07A93C2B-2D5F-4046-BBDE-E480F232E358}">
      <dsp:nvSpPr>
        <dsp:cNvPr id="0" name=""/>
        <dsp:cNvSpPr/>
      </dsp:nvSpPr>
      <dsp:spPr>
        <a:xfrm>
          <a:off x="364157" y="3145310"/>
          <a:ext cx="509820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00" tIns="0" rIns="1927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Aups</a:t>
          </a:r>
        </a:p>
      </dsp:txBody>
      <dsp:txXfrm>
        <a:off x="378567" y="3159720"/>
        <a:ext cx="5069386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22047-D594-4E51-A0FB-A6F227A63A8B}">
      <dsp:nvSpPr>
        <dsp:cNvPr id="0" name=""/>
        <dsp:cNvSpPr/>
      </dsp:nvSpPr>
      <dsp:spPr>
        <a:xfrm rot="5400000">
          <a:off x="3950371" y="-1910842"/>
          <a:ext cx="1754251" cy="5631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Dispositifs obligatoires RIC « Réunion d’Information Collective » (gratuit) et SPI « Stage de Préparation à l’Installation » éligibles « à distance » via visio-conférence MSAP pour tous les porteurs de projet artisanal du territoire.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Animateur de « Terre d’Ambitions » = Référent CMAV CFE « Centre de Formalités des Entreprises » via site internet </a:t>
          </a:r>
          <a:r>
            <a:rPr lang="fr-FR" sz="1000" kern="1200" dirty="0">
              <a:hlinkClick xmlns:r="http://schemas.openxmlformats.org/officeDocument/2006/relationships" r:id="rId1"/>
            </a:rPr>
            <a:t>www.cfe-metiers.com</a:t>
          </a:r>
          <a:r>
            <a:rPr lang="fr-FR" sz="1000" kern="1200" dirty="0"/>
            <a:t> (formalités administratives d’immatriculation/modification/cessation, etc…).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Accès à toutes les formations du catalogue CMAV (environ 50) pour les chefs d’entreprise « artisans » via la visio-conférence MSAP (tarif dégressif obtenu).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11840" y="113324"/>
        <a:ext cx="5545679" cy="1582981"/>
      </dsp:txXfrm>
    </dsp:sp>
    <dsp:sp modelId="{BE378EF4-5CF1-407E-83F7-6D639B2DDD4B}">
      <dsp:nvSpPr>
        <dsp:cNvPr id="0" name=""/>
        <dsp:cNvSpPr/>
      </dsp:nvSpPr>
      <dsp:spPr>
        <a:xfrm>
          <a:off x="37" y="2733"/>
          <a:ext cx="2011801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Chambre des Métiers et de l’Artisanat du Var</a:t>
          </a:r>
        </a:p>
      </dsp:txBody>
      <dsp:txXfrm>
        <a:off x="88109" y="90805"/>
        <a:ext cx="1835657" cy="1628017"/>
      </dsp:txXfrm>
    </dsp:sp>
    <dsp:sp modelId="{040AEA54-2D8C-453D-AB5C-428EC67E6D75}">
      <dsp:nvSpPr>
        <dsp:cNvPr id="0" name=""/>
        <dsp:cNvSpPr/>
      </dsp:nvSpPr>
      <dsp:spPr>
        <a:xfrm rot="5400000">
          <a:off x="3980419" y="-6683"/>
          <a:ext cx="1709941" cy="5611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A</a:t>
          </a:r>
          <a:r>
            <a:rPr lang="fr-FR" sz="1000" kern="1200" dirty="0"/>
            <a:t>nimation atelier Reprise d’Exploitations Agricoles avec le Point Info Installation 83 (Vidauban).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Parcours « CREA » : formations thématiques au sein des MSAP (groupe de 6 porteurs de projets).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Dispositif NACRE phases « accompagnement  » et « financement » : présence 1 demi-journée par mois au sein des MSAP (3 RDV </a:t>
          </a:r>
          <a:r>
            <a:rPr lang="fr-FR" sz="1000" kern="1200" dirty="0" err="1"/>
            <a:t>pré-programmés</a:t>
          </a:r>
          <a:r>
            <a:rPr lang="fr-FR" sz="1000" kern="1200" dirty="0"/>
            <a:t>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Dispositif NACRE phase « suivi post-création » : RDV semestriels obligatoires « 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29523" y="2027685"/>
        <a:ext cx="5528262" cy="1542997"/>
      </dsp:txXfrm>
    </dsp:sp>
    <dsp:sp modelId="{ED8A80A7-9B66-44EC-A590-EFD69250A475}">
      <dsp:nvSpPr>
        <dsp:cNvPr id="0" name=""/>
        <dsp:cNvSpPr/>
      </dsp:nvSpPr>
      <dsp:spPr>
        <a:xfrm>
          <a:off x="37" y="1897103"/>
          <a:ext cx="2029484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Réseau national BGE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ACCES Conseil Var</a:t>
          </a:r>
        </a:p>
      </dsp:txBody>
      <dsp:txXfrm>
        <a:off x="88109" y="1985175"/>
        <a:ext cx="1853340" cy="1628017"/>
      </dsp:txXfrm>
    </dsp:sp>
    <dsp:sp modelId="{0DF90989-6B71-4FA8-96DA-F04E924036F6}">
      <dsp:nvSpPr>
        <dsp:cNvPr id="0" name=""/>
        <dsp:cNvSpPr/>
      </dsp:nvSpPr>
      <dsp:spPr>
        <a:xfrm rot="5400000">
          <a:off x="3994773" y="1887682"/>
          <a:ext cx="1665616" cy="56117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1</a:t>
          </a:r>
          <a:r>
            <a:rPr lang="fr-FR" sz="1000" kern="1200" baseline="30000" dirty="0"/>
            <a:t>er</a:t>
          </a:r>
          <a:r>
            <a:rPr lang="fr-FR" sz="1000" kern="1200" dirty="0"/>
            <a:t> RDV d’accueil «  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Phase « accompagnement pré-création 12 mois » : Formations mensuelles obligatoires « 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Formations thématiques au sein des MSAP (groupe de 6 Micro-Entrepreneurs).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21711" y="3942054"/>
        <a:ext cx="5530432" cy="1502998"/>
      </dsp:txXfrm>
    </dsp:sp>
    <dsp:sp modelId="{B1B1DCF6-562B-4820-84B8-15022F57A972}">
      <dsp:nvSpPr>
        <dsp:cNvPr id="0" name=""/>
        <dsp:cNvSpPr/>
      </dsp:nvSpPr>
      <dsp:spPr>
        <a:xfrm>
          <a:off x="37" y="3791472"/>
          <a:ext cx="2021673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Couveuse INTERFACE 83</a:t>
          </a:r>
        </a:p>
      </dsp:txBody>
      <dsp:txXfrm>
        <a:off x="88109" y="3879544"/>
        <a:ext cx="1845529" cy="1628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9350-C7BC-440D-933C-2C9AB7336681}">
      <dsp:nvSpPr>
        <dsp:cNvPr id="0" name=""/>
        <dsp:cNvSpPr/>
      </dsp:nvSpPr>
      <dsp:spPr>
        <a:xfrm rot="5400000">
          <a:off x="3980040" y="-1905939"/>
          <a:ext cx="1702118" cy="5621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1</a:t>
          </a:r>
          <a:r>
            <a:rPr lang="fr-FR" sz="1000" kern="1200" baseline="30000" dirty="0"/>
            <a:t>er</a:t>
          </a:r>
          <a:r>
            <a:rPr lang="fr-FR" sz="1000" kern="1200" dirty="0"/>
            <a:t> RDV d’accueil « 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Phase « accompagnement pré-création 12 mois » : Formations mensuelles obligatoires « à distance » via visio-conférence.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20346" y="136846"/>
        <a:ext cx="5538417" cy="1535936"/>
      </dsp:txXfrm>
    </dsp:sp>
    <dsp:sp modelId="{BE378EF4-5CF1-407E-83F7-6D639B2DDD4B}">
      <dsp:nvSpPr>
        <dsp:cNvPr id="0" name=""/>
        <dsp:cNvSpPr/>
      </dsp:nvSpPr>
      <dsp:spPr>
        <a:xfrm>
          <a:off x="646" y="2733"/>
          <a:ext cx="2019698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Couveuse CDE SAP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Section 83</a:t>
          </a:r>
        </a:p>
      </dsp:txBody>
      <dsp:txXfrm>
        <a:off x="88718" y="90805"/>
        <a:ext cx="1843554" cy="1628017"/>
      </dsp:txXfrm>
    </dsp:sp>
    <dsp:sp modelId="{0526A0B7-241B-4AC1-AFD6-6552A928C3C3}">
      <dsp:nvSpPr>
        <dsp:cNvPr id="0" name=""/>
        <dsp:cNvSpPr/>
      </dsp:nvSpPr>
      <dsp:spPr>
        <a:xfrm rot="5400000">
          <a:off x="3954969" y="-6686"/>
          <a:ext cx="1746442" cy="56117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1</a:t>
          </a:r>
          <a:r>
            <a:rPr lang="fr-FR" sz="1000" kern="1200" baseline="30000" dirty="0"/>
            <a:t>er</a:t>
          </a:r>
          <a:r>
            <a:rPr lang="fr-FR" sz="1000" kern="1200" dirty="0"/>
            <a:t> RDV d’accueil «  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Phase « accompagnement pré-création 12 mois » : Formations mensuelles obligatoires « à distance » via visio-conférence.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Animation d’Espaces Test Agricole avec appui ADEAR 83, MSA 83 et </a:t>
          </a:r>
          <a:r>
            <a:rPr lang="fr-FR" sz="1000" kern="1200" dirty="0" err="1"/>
            <a:t>AGRIBio</a:t>
          </a:r>
          <a:r>
            <a:rPr lang="fr-FR" sz="1000" kern="1200" dirty="0"/>
            <a:t> Var (financement inter-LEADER GAL Grand Verdon/Provence Verte en cours).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22320" y="2011217"/>
        <a:ext cx="5526487" cy="1575934"/>
      </dsp:txXfrm>
    </dsp:sp>
    <dsp:sp modelId="{60D570A5-C012-405A-9554-182C553EB1AA}">
      <dsp:nvSpPr>
        <dsp:cNvPr id="0" name=""/>
        <dsp:cNvSpPr/>
      </dsp:nvSpPr>
      <dsp:spPr>
        <a:xfrm>
          <a:off x="646" y="1897103"/>
          <a:ext cx="2021673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Couveuse </a:t>
          </a:r>
          <a:r>
            <a:rPr lang="fr-FR" sz="1400" kern="1200" dirty="0"/>
            <a:t>PETRAPATRIMONIA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Section 83</a:t>
          </a:r>
        </a:p>
      </dsp:txBody>
      <dsp:txXfrm>
        <a:off x="88718" y="1985175"/>
        <a:ext cx="1845529" cy="1628017"/>
      </dsp:txXfrm>
    </dsp:sp>
    <dsp:sp modelId="{32698E31-347A-4E9F-9831-374D656DA7B9}">
      <dsp:nvSpPr>
        <dsp:cNvPr id="0" name=""/>
        <dsp:cNvSpPr/>
      </dsp:nvSpPr>
      <dsp:spPr>
        <a:xfrm rot="5400000">
          <a:off x="4017850" y="1892235"/>
          <a:ext cx="1646752" cy="56026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1</a:t>
          </a:r>
          <a:r>
            <a:rPr lang="fr-FR" sz="1000" kern="1200" baseline="30000" dirty="0"/>
            <a:t>er</a:t>
          </a:r>
          <a:r>
            <a:rPr lang="fr-FR" sz="1000" kern="1200" dirty="0"/>
            <a:t> RDV d’accueil «  à distance » via visio-conférence MSAP.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Phase « accompagnement pré-création 12 mois » : Formations mensuelles obligatoires « à distance » via visioconférence.</a:t>
          </a:r>
        </a:p>
      </dsp:txBody>
      <dsp:txXfrm rot="-5400000">
        <a:off x="2039908" y="3950565"/>
        <a:ext cx="5522248" cy="1485976"/>
      </dsp:txXfrm>
    </dsp:sp>
    <dsp:sp modelId="{857BD476-EC5C-4CEB-AC55-5E2140465C22}">
      <dsp:nvSpPr>
        <dsp:cNvPr id="0" name=""/>
        <dsp:cNvSpPr/>
      </dsp:nvSpPr>
      <dsp:spPr>
        <a:xfrm>
          <a:off x="646" y="3791472"/>
          <a:ext cx="2039261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Couveuse BOREAL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Section 83</a:t>
          </a:r>
        </a:p>
      </dsp:txBody>
      <dsp:txXfrm>
        <a:off x="88718" y="3879544"/>
        <a:ext cx="1863117" cy="1628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8CE4-F7CF-4C9B-AE3D-C744DB2B45D2}">
      <dsp:nvSpPr>
        <dsp:cNvPr id="0" name=""/>
        <dsp:cNvSpPr/>
      </dsp:nvSpPr>
      <dsp:spPr>
        <a:xfrm rot="5400000">
          <a:off x="3980386" y="-1905939"/>
          <a:ext cx="1702118" cy="5621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Animation semestrielle d’ateliers d’informations à destination des associations locales et collectivités locales sur le Dispositif DLA83.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Permanence « à la demande » au sein des MSAP après entretien téléphonique ou visio-conférence préalable pour définir le besoin de consolidation.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</dsp:txBody>
      <dsp:txXfrm rot="-5400000">
        <a:off x="2020692" y="136846"/>
        <a:ext cx="5538417" cy="1535936"/>
      </dsp:txXfrm>
    </dsp:sp>
    <dsp:sp modelId="{BE378EF4-5CF1-407E-83F7-6D639B2DDD4B}">
      <dsp:nvSpPr>
        <dsp:cNvPr id="0" name=""/>
        <dsp:cNvSpPr/>
      </dsp:nvSpPr>
      <dsp:spPr>
        <a:xfrm>
          <a:off x="992" y="2733"/>
          <a:ext cx="2019698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Réseau Régional DLA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DLA 83  IFAPE</a:t>
          </a:r>
        </a:p>
      </dsp:txBody>
      <dsp:txXfrm>
        <a:off x="89064" y="90805"/>
        <a:ext cx="1843554" cy="1628017"/>
      </dsp:txXfrm>
    </dsp:sp>
    <dsp:sp modelId="{C21F5C76-2E04-4E80-B1D0-AEC164199B1A}">
      <dsp:nvSpPr>
        <dsp:cNvPr id="0" name=""/>
        <dsp:cNvSpPr/>
      </dsp:nvSpPr>
      <dsp:spPr>
        <a:xfrm rot="5400000">
          <a:off x="3957851" y="-11208"/>
          <a:ext cx="1746442" cy="562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Présence au sein des Evènements Economiques locaux (salons, club, rencontres entreprises, etc…).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Dispositif NACRE phases « accompagnement  » et « financement » : permanence « à la demande » au sein des MSAP (2 RDV préprogrammés/permanence).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Dispositifs FAG/FGIF « Garanties Bancaires » : permanence « à la demande » au sein des MSAP si 2 RDV préprogrammés/permanence.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Animateur « Terre d’Ambitions » : expertise et vote au sein des Comités d’Agrément Régionaux hebdomadaires (Dispositifs NACRE/FAG/FGIF).</a:t>
          </a:r>
        </a:p>
      </dsp:txBody>
      <dsp:txXfrm rot="-5400000">
        <a:off x="2020680" y="2011217"/>
        <a:ext cx="5535530" cy="1575934"/>
      </dsp:txXfrm>
    </dsp:sp>
    <dsp:sp modelId="{8C732917-C6B3-401C-93F4-A644F9B181E8}">
      <dsp:nvSpPr>
        <dsp:cNvPr id="0" name=""/>
        <dsp:cNvSpPr/>
      </dsp:nvSpPr>
      <dsp:spPr>
        <a:xfrm>
          <a:off x="992" y="1897103"/>
          <a:ext cx="2019688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Réseau national France ACTIVE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ESIA PACA  Section 83</a:t>
          </a:r>
        </a:p>
      </dsp:txBody>
      <dsp:txXfrm>
        <a:off x="89064" y="1985175"/>
        <a:ext cx="1843544" cy="1628017"/>
      </dsp:txXfrm>
    </dsp:sp>
    <dsp:sp modelId="{D5FEF022-5C00-4E76-8924-47C22926161A}">
      <dsp:nvSpPr>
        <dsp:cNvPr id="0" name=""/>
        <dsp:cNvSpPr/>
      </dsp:nvSpPr>
      <dsp:spPr>
        <a:xfrm rot="5400000">
          <a:off x="3911536" y="1858787"/>
          <a:ext cx="1790767" cy="5669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Dispositif Micro-Crédit : présence 2 demi-journées par mois au sein des MSAP (2*3 RDV préprogrammés).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Dispositif NACRE : présence 1 demi-journée par mois au sein des MSAP (3 RDV préprogrammés/permanence).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Dispositif Micro-Assurance : présence 2 demi-journées par mois au sein des MSAP (2*3 RDV préprogrammés).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Suivi post-création assuré par un Bénévole : présence « à la demande » au sein des MSAP et accès aux conseillers financiers via la visioconférence MSAP.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Présence au sein des Evènements Economiques locaux (salons, club, rencontres entreprises, etc…).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Animation semestrielle d’ateliers d’informations à destination des Demandeurs d’Emploi en lien avec les 3 Pôles Emploi (Saint-Maximin-la-Sainte-Baume, Brignoles et Draguignan) au sein des MSAP.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Animation d’ateliers « sectoriels » (campagne nationale promotionnelle ) au sein des MSAP.</a:t>
          </a:r>
        </a:p>
      </dsp:txBody>
      <dsp:txXfrm rot="-5400000">
        <a:off x="1972154" y="3885587"/>
        <a:ext cx="5582114" cy="1615931"/>
      </dsp:txXfrm>
    </dsp:sp>
    <dsp:sp modelId="{88AAA203-FEBA-4069-AAEC-E770004DFAA5}">
      <dsp:nvSpPr>
        <dsp:cNvPr id="0" name=""/>
        <dsp:cNvSpPr/>
      </dsp:nvSpPr>
      <dsp:spPr>
        <a:xfrm>
          <a:off x="992" y="3791472"/>
          <a:ext cx="1971162" cy="180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Réseau national ADIE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ADIE PACA Section 83</a:t>
          </a:r>
        </a:p>
      </dsp:txBody>
      <dsp:txXfrm>
        <a:off x="89064" y="3879544"/>
        <a:ext cx="1795018" cy="1628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59F8D-2B0E-46CE-A157-4716698EDF4B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3 Pôles Emploi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Brignoles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Saint-Maximin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Draguignan</a:t>
          </a:r>
        </a:p>
      </dsp:txBody>
      <dsp:txXfrm>
        <a:off x="0" y="103187"/>
        <a:ext cx="2333625" cy="1400175"/>
      </dsp:txXfrm>
    </dsp:sp>
    <dsp:sp modelId="{78E1D6B6-D78F-4B70-8F2A-9A058A3E248F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2 Chambres de Commerce et d’Industrie du Var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Antenne Territoriale de Brignoles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Antenne Territoriale de Draguignan</a:t>
          </a:r>
        </a:p>
      </dsp:txBody>
      <dsp:txXfrm>
        <a:off x="2566987" y="103187"/>
        <a:ext cx="2333625" cy="1400175"/>
      </dsp:txXfrm>
    </dsp:sp>
    <dsp:sp modelId="{37D747C9-9DE5-4044-AF14-8E62754701DE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IRCE Aix-en-Provence</a:t>
          </a:r>
        </a:p>
      </dsp:txBody>
      <dsp:txXfrm>
        <a:off x="5133975" y="103187"/>
        <a:ext cx="2333625" cy="1400175"/>
      </dsp:txXfrm>
    </dsp:sp>
    <dsp:sp modelId="{0E2CD318-A1DF-45AC-8F7B-DF7AD3501B13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CREA Sol PACA</a:t>
          </a:r>
        </a:p>
      </dsp:txBody>
      <dsp:txXfrm>
        <a:off x="0" y="1736724"/>
        <a:ext cx="2333625" cy="1400175"/>
      </dsp:txXfrm>
    </dsp:sp>
    <dsp:sp modelId="{DB8752C8-545A-41ED-9291-3B1F87B4C427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UPV</a:t>
          </a:r>
        </a:p>
      </dsp:txBody>
      <dsp:txXfrm>
        <a:off x="2566987" y="1736724"/>
        <a:ext cx="2333625" cy="1400175"/>
      </dsp:txXfrm>
    </dsp:sp>
    <dsp:sp modelId="{2BD9C45A-AC95-4F81-BC23-53BCAEA3B418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La FOL 83</a:t>
          </a:r>
        </a:p>
      </dsp:txBody>
      <dsp:txXfrm>
        <a:off x="5133975" y="1736724"/>
        <a:ext cx="2333625" cy="1400175"/>
      </dsp:txXfrm>
    </dsp:sp>
    <dsp:sp modelId="{9F5C4AF1-592D-47EF-952D-A4602AB99B85}">
      <dsp:nvSpPr>
        <dsp:cNvPr id="0" name=""/>
        <dsp:cNvSpPr/>
      </dsp:nvSpPr>
      <dsp:spPr>
        <a:xfrm>
          <a:off x="0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CRESS Paca</a:t>
          </a:r>
        </a:p>
      </dsp:txBody>
      <dsp:txXfrm>
        <a:off x="0" y="3370262"/>
        <a:ext cx="2333625" cy="1400175"/>
      </dsp:txXfrm>
    </dsp:sp>
    <dsp:sp modelId="{6B615289-45AE-4F98-871D-4808E8A72A6E}">
      <dsp:nvSpPr>
        <dsp:cNvPr id="0" name=""/>
        <dsp:cNvSpPr/>
      </dsp:nvSpPr>
      <dsp:spPr>
        <a:xfrm>
          <a:off x="2566987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UR SCOP Paca</a:t>
          </a:r>
        </a:p>
      </dsp:txBody>
      <dsp:txXfrm>
        <a:off x="2566987" y="3370262"/>
        <a:ext cx="2333625" cy="1400175"/>
      </dsp:txXfrm>
    </dsp:sp>
    <dsp:sp modelId="{EC9455A7-FCCC-4E06-8A0E-E3543B7E64A9}">
      <dsp:nvSpPr>
        <dsp:cNvPr id="0" name=""/>
        <dsp:cNvSpPr/>
      </dsp:nvSpPr>
      <dsp:spPr>
        <a:xfrm>
          <a:off x="5133975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…</a:t>
          </a:r>
        </a:p>
      </dsp:txBody>
      <dsp:txXfrm>
        <a:off x="5133975" y="3370262"/>
        <a:ext cx="2333625" cy="140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9457C8-0EA4-488A-B1F4-42F451D33867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B5BE49-6F2C-476D-A4E2-3E559C189A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1899138"/>
            <a:ext cx="6172200" cy="306746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« Terre d’Ambitions »</a:t>
            </a:r>
            <a:br>
              <a:rPr lang="fr-FR" dirty="0"/>
            </a:br>
            <a:r>
              <a:rPr lang="fr-FR" dirty="0"/>
              <a:t>Pôle Entreprises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Ensemble, Investissons sur notre Territoire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34443" cy="1371600"/>
          </a:xfrm>
        </p:spPr>
        <p:txBody>
          <a:bodyPr/>
          <a:lstStyle/>
          <a:p>
            <a:r>
              <a:rPr lang="fr-FR" dirty="0"/>
              <a:t>Communauté de Communes Lacs et Gorges du Verdon</a:t>
            </a:r>
          </a:p>
          <a:p>
            <a:r>
              <a:rPr lang="fr-FR" dirty="0"/>
              <a:t>Communauté de Communes Provence Verdon</a:t>
            </a:r>
          </a:p>
        </p:txBody>
      </p:sp>
      <p:pic>
        <p:nvPicPr>
          <p:cNvPr id="2458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025899" cy="2143773"/>
          </a:xfrm>
          <a:prstGeom prst="rect">
            <a:avLst/>
          </a:prstGeom>
          <a:noFill/>
        </p:spPr>
      </p:pic>
      <p:pic>
        <p:nvPicPr>
          <p:cNvPr id="1026" name="Image 1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8165"/>
            <a:ext cx="2857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/>
              <a:t>Partenariats Economiques et Présences au sein des 3 MSAP Validés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2151738"/>
              </p:ext>
            </p:extLst>
          </p:nvPr>
        </p:nvGraphicFramePr>
        <p:xfrm>
          <a:off x="457200" y="1143000"/>
          <a:ext cx="7643192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3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/>
              <a:t>Partenariats Economiques et Présences au sein des 3 MSAP Validés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3309165"/>
              </p:ext>
            </p:extLst>
          </p:nvPr>
        </p:nvGraphicFramePr>
        <p:xfrm>
          <a:off x="457200" y="1143000"/>
          <a:ext cx="7643192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86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fr-FR" dirty="0"/>
              <a:t>Partenariats Economiques et Présences au sein des 3 MSAP validés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4883042"/>
              </p:ext>
            </p:extLst>
          </p:nvPr>
        </p:nvGraphicFramePr>
        <p:xfrm>
          <a:off x="457200" y="1143000"/>
          <a:ext cx="7643192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5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43000"/>
          </a:xfrm>
        </p:spPr>
        <p:txBody>
          <a:bodyPr/>
          <a:lstStyle/>
          <a:p>
            <a:r>
              <a:rPr lang="fr-FR" dirty="0"/>
              <a:t>Partenariats Economiques à venir très prochainement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384917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1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352928" cy="208823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Quelques Exemples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Eléments Méthodologiques Transmis lors du 1</a:t>
            </a:r>
            <a:r>
              <a:rPr lang="fr-FR" baseline="30000" dirty="0"/>
              <a:t>er</a:t>
            </a:r>
            <a:r>
              <a:rPr lang="fr-FR" dirty="0"/>
              <a:t> RDV</a:t>
            </a:r>
          </a:p>
        </p:txBody>
      </p:sp>
    </p:spTree>
    <p:extLst>
      <p:ext uri="{BB962C8B-B14F-4D97-AF65-F5344CB8AC3E}">
        <p14:creationId xmlns:p14="http://schemas.microsoft.com/office/powerpoint/2010/main" val="149262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1143000"/>
          </a:xfrm>
        </p:spPr>
        <p:txBody>
          <a:bodyPr/>
          <a:lstStyle/>
          <a:p>
            <a:r>
              <a:rPr lang="fr-FR" dirty="0"/>
              <a:t>Schéma du 1</a:t>
            </a:r>
            <a:r>
              <a:rPr lang="fr-FR" baseline="30000" dirty="0"/>
              <a:t>er</a:t>
            </a:r>
            <a:r>
              <a:rPr lang="fr-FR" dirty="0"/>
              <a:t> RDV : Eléments Administratifs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37136"/>
            <a:ext cx="4032448" cy="5701664"/>
          </a:xfrm>
        </p:spPr>
      </p:pic>
    </p:spTree>
    <p:extLst>
      <p:ext uri="{BB962C8B-B14F-4D97-AF65-F5344CB8AC3E}">
        <p14:creationId xmlns:p14="http://schemas.microsoft.com/office/powerpoint/2010/main" val="45821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fr-FR" dirty="0"/>
              <a:t>Schéma du 1</a:t>
            </a:r>
            <a:r>
              <a:rPr lang="fr-FR" baseline="30000" dirty="0"/>
              <a:t>er</a:t>
            </a:r>
            <a:r>
              <a:rPr lang="fr-FR" dirty="0"/>
              <a:t> RDV : Diagnostic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46196"/>
            <a:ext cx="4009679" cy="5669470"/>
          </a:xfrm>
        </p:spPr>
      </p:pic>
    </p:spTree>
    <p:extLst>
      <p:ext uri="{BB962C8B-B14F-4D97-AF65-F5344CB8AC3E}">
        <p14:creationId xmlns:p14="http://schemas.microsoft.com/office/powerpoint/2010/main" val="283084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159" y="0"/>
            <a:ext cx="7467600" cy="1143000"/>
          </a:xfrm>
        </p:spPr>
        <p:txBody>
          <a:bodyPr/>
          <a:lstStyle/>
          <a:p>
            <a:r>
              <a:rPr lang="fr-FR" dirty="0"/>
              <a:t>Schéma du 1</a:t>
            </a:r>
            <a:r>
              <a:rPr lang="fr-FR" baseline="30000" dirty="0"/>
              <a:t>er</a:t>
            </a:r>
            <a:r>
              <a:rPr lang="fr-FR" dirty="0"/>
              <a:t> RDV : Méthodologie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14002"/>
            <a:ext cx="4032448" cy="5701664"/>
          </a:xfrm>
        </p:spPr>
      </p:pic>
    </p:spTree>
    <p:extLst>
      <p:ext uri="{BB962C8B-B14F-4D97-AF65-F5344CB8AC3E}">
        <p14:creationId xmlns:p14="http://schemas.microsoft.com/office/powerpoint/2010/main" val="82521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96"/>
            <a:ext cx="7467600" cy="1143000"/>
          </a:xfrm>
        </p:spPr>
        <p:txBody>
          <a:bodyPr/>
          <a:lstStyle/>
          <a:p>
            <a:r>
              <a:rPr lang="fr-FR" dirty="0"/>
              <a:t>Schéma du 1</a:t>
            </a:r>
            <a:r>
              <a:rPr lang="fr-FR" baseline="30000" dirty="0"/>
              <a:t>er</a:t>
            </a:r>
            <a:r>
              <a:rPr lang="fr-FR" dirty="0"/>
              <a:t> RDV : Accompagnement</a:t>
            </a:r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6" y="2120507"/>
            <a:ext cx="4097232" cy="3072925"/>
          </a:xfr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55798"/>
            <a:ext cx="4163291" cy="31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159" y="0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/>
              <a:t>Fin Phase d’Accompagnement</a:t>
            </a:r>
            <a:br>
              <a:rPr lang="fr-FR" dirty="0"/>
            </a:br>
            <a:r>
              <a:rPr lang="fr-FR" dirty="0"/>
              <a:t>Questionnaire de Satisfaction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43000"/>
            <a:ext cx="4011939" cy="5672666"/>
          </a:xfrm>
        </p:spPr>
      </p:pic>
    </p:spTree>
    <p:extLst>
      <p:ext uri="{BB962C8B-B14F-4D97-AF65-F5344CB8AC3E}">
        <p14:creationId xmlns:p14="http://schemas.microsoft.com/office/powerpoint/2010/main" val="135954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Capacité à recevoir un « Large Public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Tous porteurs de projet de création d’entreprise,</a:t>
            </a:r>
          </a:p>
          <a:p>
            <a:pPr lvl="0"/>
            <a:r>
              <a:rPr lang="fr-FR" dirty="0"/>
              <a:t>Tous repreneurs de fonds de commerce,</a:t>
            </a:r>
          </a:p>
          <a:p>
            <a:pPr lvl="0"/>
            <a:r>
              <a:rPr lang="fr-FR" dirty="0"/>
              <a:t>Tous chefs d’entreprise face à une difficulté ou dans une phase de développement économique,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Quelque soit le secteur d’activité,</a:t>
            </a:r>
          </a:p>
          <a:p>
            <a:pPr lvl="0"/>
            <a:r>
              <a:rPr lang="fr-FR" dirty="0"/>
              <a:t>Sans aucun critère d’entrée (sociaux, financiers ou juridiques)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u="sng" dirty="0"/>
              <a:t>Hormis un lieu d’implantation </a:t>
            </a:r>
            <a:r>
              <a:rPr lang="fr-FR" dirty="0"/>
              <a:t>(Territoire d’action).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213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353064" cy="171906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Marketing Territorial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Une Identité Locale </a:t>
            </a:r>
          </a:p>
        </p:txBody>
      </p:sp>
    </p:spTree>
    <p:extLst>
      <p:ext uri="{BB962C8B-B14F-4D97-AF65-F5344CB8AC3E}">
        <p14:creationId xmlns:p14="http://schemas.microsoft.com/office/powerpoint/2010/main" val="49249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/>
          <a:lstStyle/>
          <a:p>
            <a:r>
              <a:rPr lang="fr-FR" dirty="0"/>
              <a:t>Marketing Territorial : Une Charte Graphique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457976" cy="5769147"/>
          </a:xfrm>
        </p:spPr>
      </p:pic>
    </p:spTree>
    <p:extLst>
      <p:ext uri="{BB962C8B-B14F-4D97-AF65-F5344CB8AC3E}">
        <p14:creationId xmlns:p14="http://schemas.microsoft.com/office/powerpoint/2010/main" val="222698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0815"/>
            <a:ext cx="8352928" cy="1387516"/>
          </a:xfrm>
        </p:spPr>
        <p:txBody>
          <a:bodyPr>
            <a:normAutofit fontScale="90000"/>
          </a:bodyPr>
          <a:lstStyle/>
          <a:p>
            <a:r>
              <a:rPr lang="fr-FR" dirty="0"/>
              <a:t>Un Seul Critère d’Entrée : Territoire d’Action </a:t>
            </a:r>
            <a:br>
              <a:rPr lang="fr-FR" dirty="0"/>
            </a:br>
            <a:r>
              <a:rPr lang="fr-FR" dirty="0"/>
              <a:t>Présence Géographique au sein de 3 « MSAP »</a:t>
            </a:r>
          </a:p>
        </p:txBody>
      </p:sp>
      <p:pic>
        <p:nvPicPr>
          <p:cNvPr id="4" name="Espace réservé du contenu 3" descr="interco_au_01-01-2017_cle681c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6936" y="1628800"/>
            <a:ext cx="6728127" cy="4873625"/>
          </a:xfrm>
        </p:spPr>
      </p:pic>
      <p:cxnSp>
        <p:nvCxnSpPr>
          <p:cNvPr id="6" name="Connecteur droit 5"/>
          <p:cNvCxnSpPr/>
          <p:nvPr/>
        </p:nvCxnSpPr>
        <p:spPr>
          <a:xfrm>
            <a:off x="2051720" y="3284984"/>
            <a:ext cx="438622" cy="108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635896" y="3068960"/>
            <a:ext cx="36004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283968" y="3068960"/>
            <a:ext cx="216024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4568116" y="2636912"/>
            <a:ext cx="173424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568116" y="2492896"/>
            <a:ext cx="50794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070463" y="2118556"/>
            <a:ext cx="180020" cy="374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987824" y="3501008"/>
            <a:ext cx="360040" cy="182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999820" y="3048062"/>
            <a:ext cx="284148" cy="20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499992" y="3068960"/>
            <a:ext cx="241548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250483" y="2123164"/>
            <a:ext cx="502347" cy="81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5681676" y="1991033"/>
            <a:ext cx="186468" cy="2038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2480481" y="3392996"/>
            <a:ext cx="291319" cy="205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732508" y="3392996"/>
            <a:ext cx="145660" cy="2905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866165" y="3682907"/>
            <a:ext cx="121659" cy="6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321720" y="3501008"/>
            <a:ext cx="3102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 : coins arrondis 52"/>
          <p:cNvSpPr/>
          <p:nvPr/>
        </p:nvSpPr>
        <p:spPr>
          <a:xfrm>
            <a:off x="1259632" y="2420888"/>
            <a:ext cx="93610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 : coins arrondis 53"/>
          <p:cNvSpPr/>
          <p:nvPr/>
        </p:nvSpPr>
        <p:spPr>
          <a:xfrm>
            <a:off x="3268230" y="1772816"/>
            <a:ext cx="1159754" cy="391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208221" y="2914495"/>
            <a:ext cx="288032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190803" y="3160242"/>
            <a:ext cx="288032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067944" y="2693999"/>
            <a:ext cx="360040" cy="33562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1143000"/>
          </a:xfrm>
        </p:spPr>
        <p:txBody>
          <a:bodyPr/>
          <a:lstStyle/>
          <a:p>
            <a:r>
              <a:rPr lang="fr-FR" dirty="0"/>
              <a:t>Une Communication Globale sur le Territoire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6622880"/>
              </p:ext>
            </p:extLst>
          </p:nvPr>
        </p:nvGraphicFramePr>
        <p:xfrm>
          <a:off x="251520" y="1156050"/>
          <a:ext cx="7920880" cy="551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8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568952" cy="1143000"/>
          </a:xfrm>
        </p:spPr>
        <p:txBody>
          <a:bodyPr>
            <a:normAutofit/>
          </a:bodyPr>
          <a:lstStyle/>
          <a:p>
            <a:r>
              <a:rPr lang="fr-FR" dirty="0"/>
              <a:t>Détails des Prestations Offertes : Une Offre Globale Individualisable et Personnalisable !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5611864"/>
              </p:ext>
            </p:extLst>
          </p:nvPr>
        </p:nvGraphicFramePr>
        <p:xfrm>
          <a:off x="251520" y="1268760"/>
          <a:ext cx="7920880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375" y="188640"/>
            <a:ext cx="7467600" cy="1143000"/>
          </a:xfrm>
        </p:spPr>
        <p:txBody>
          <a:bodyPr/>
          <a:lstStyle/>
          <a:p>
            <a:r>
              <a:rPr lang="fr-FR" dirty="0"/>
              <a:t>Lien avec les Partenaires Economiques…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059141"/>
              </p:ext>
            </p:extLst>
          </p:nvPr>
        </p:nvGraphicFramePr>
        <p:xfrm>
          <a:off x="323528" y="1143000"/>
          <a:ext cx="7848872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0212"/>
            <a:ext cx="8280920" cy="1143000"/>
          </a:xfrm>
        </p:spPr>
        <p:txBody>
          <a:bodyPr>
            <a:normAutofit/>
          </a:bodyPr>
          <a:lstStyle/>
          <a:p>
            <a:r>
              <a:rPr lang="fr-FR" dirty="0"/>
              <a:t>Schéma Organisationnel du Flux : Simplicité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05196"/>
              </p:ext>
            </p:extLst>
          </p:nvPr>
        </p:nvGraphicFramePr>
        <p:xfrm>
          <a:off x="251520" y="980728"/>
          <a:ext cx="7920880" cy="531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1166664" y="5517232"/>
            <a:ext cx="3024336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Accès en ligne Google Agenda partagé </a:t>
            </a:r>
          </a:p>
        </p:txBody>
      </p:sp>
      <p:sp>
        <p:nvSpPr>
          <p:cNvPr id="6" name="Ellipse 5"/>
          <p:cNvSpPr/>
          <p:nvPr/>
        </p:nvSpPr>
        <p:spPr>
          <a:xfrm>
            <a:off x="4067945" y="666407"/>
            <a:ext cx="314206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 Phase Accompagnement via Google Agenda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288" y="17008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r>
              <a:rPr lang="fr-FR" dirty="0"/>
              <a:t>Planning et Horaires pour les RDV : une Disponibilité Hebdomadaire !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7085380"/>
              </p:ext>
            </p:extLst>
          </p:nvPr>
        </p:nvGraphicFramePr>
        <p:xfrm>
          <a:off x="457200" y="1628800"/>
          <a:ext cx="72831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182"/>
            <a:ext cx="7467600" cy="597666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Programme de PRE-LANCEMENT 2016 :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Détails des RDV auprès de Nouveaux Partenaires Economiques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Formalisation des Actions via des Conventions de Partenariats Gratuites en cours</a:t>
            </a:r>
          </a:p>
        </p:txBody>
      </p:sp>
    </p:spTree>
    <p:extLst>
      <p:ext uri="{BB962C8B-B14F-4D97-AF65-F5344CB8AC3E}">
        <p14:creationId xmlns:p14="http://schemas.microsoft.com/office/powerpoint/2010/main" val="47166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3244</TotalTime>
  <Words>1076</Words>
  <Application>Microsoft Office PowerPoint</Application>
  <PresentationFormat>Affichage à l'écran (4:3)</PresentationFormat>
  <Paragraphs>200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Century Schoolbook</vt:lpstr>
      <vt:lpstr>Wingdings</vt:lpstr>
      <vt:lpstr>Wingdings 2</vt:lpstr>
      <vt:lpstr>Oriel</vt:lpstr>
      <vt:lpstr>« Terre d’Ambitions » Pôle Entreprises  Ensemble, Investissons sur notre Territoire </vt:lpstr>
      <vt:lpstr>Capacité à recevoir un « Large Public »</vt:lpstr>
      <vt:lpstr>Un Seul Critère d’Entrée : Territoire d’Action  Présence Géographique au sein de 3 « MSAP »</vt:lpstr>
      <vt:lpstr>Une Communication Globale sur le Territoire</vt:lpstr>
      <vt:lpstr>Détails des Prestations Offertes : Une Offre Globale Individualisable et Personnalisable !</vt:lpstr>
      <vt:lpstr>Lien avec les Partenaires Economiques…</vt:lpstr>
      <vt:lpstr>Schéma Organisationnel du Flux : Simplicité  </vt:lpstr>
      <vt:lpstr>Planning et Horaires pour les RDV : une Disponibilité Hebdomadaire !</vt:lpstr>
      <vt:lpstr>Programme de PRE-LANCEMENT 2016 :   Détails des RDV auprès de Nouveaux Partenaires Economiques  Formalisation des Actions via des Conventions de Partenariats Gratuites en cours</vt:lpstr>
      <vt:lpstr>Partenariats Economiques et Présences au sein des 3 MSAP Validés</vt:lpstr>
      <vt:lpstr>Partenariats Economiques et Présences au sein des 3 MSAP Validés</vt:lpstr>
      <vt:lpstr>Partenariats Economiques et Présences au sein des 3 MSAP validés</vt:lpstr>
      <vt:lpstr>Partenariats Economiques à venir très prochainement</vt:lpstr>
      <vt:lpstr>Quelques Exemples  Eléments Méthodologiques Transmis lors du 1er RDV</vt:lpstr>
      <vt:lpstr>Schéma du 1er RDV : Eléments Administratifs</vt:lpstr>
      <vt:lpstr>Schéma du 1er RDV : Diagnostic</vt:lpstr>
      <vt:lpstr>Schéma du 1er RDV : Méthodologie</vt:lpstr>
      <vt:lpstr>Schéma du 1er RDV : Accompagnement</vt:lpstr>
      <vt:lpstr>Fin Phase d’Accompagnement Questionnaire de Satisfaction</vt:lpstr>
      <vt:lpstr>Marketing Territorial  Une Identité Locale </vt:lpstr>
      <vt:lpstr>Marketing Territorial : Une Charte Graphique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Pôle Développement Economique Inter-Communal</dc:title>
  <dc:creator>jp</dc:creator>
  <cp:lastModifiedBy>jpollet</cp:lastModifiedBy>
  <cp:revision>316</cp:revision>
  <cp:lastPrinted>2016-08-31T12:30:22Z</cp:lastPrinted>
  <dcterms:created xsi:type="dcterms:W3CDTF">2016-07-29T07:40:39Z</dcterms:created>
  <dcterms:modified xsi:type="dcterms:W3CDTF">2016-09-08T13:26:50Z</dcterms:modified>
</cp:coreProperties>
</file>